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14400" y="1371600"/>
            <a:ext cx="1033272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2600">
                <a:solidFill>
                  <a:srgbClr val="0F172A"/>
                </a:solidFill>
                <a:latin typeface="Arial"/>
              </a:defRPr>
            </a:pPr>
            <a:r>
              <a:rPr sz="1400"/>
              <a:t>DAY 29 — MULTI-VOICE AUDIO MARKETING WITH ELEVENLABS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51560" y="2606040"/>
            <a:ext cx="101498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700">
                <a:solidFill>
                  <a:srgbClr val="0F172A"/>
                </a:solidFill>
                <a:latin typeface="Arial"/>
              </a:defRPr>
            </a:pPr>
            <a:r>
              <a:rPr sz="1400"/>
              <a:t>Dialogues, Podcast Episodes, Video Voiceovers, Sound Effects, Campaigns &amp; One Complete 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Day 29: Course topics and final project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Syllabus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Course topics from the module: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Create multi-voice audio content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Integrate ElevenLabs voices into marketing content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Generate podcast episodes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Build voice-driven customer-loyalty campaigns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Audio for webinars and events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Voice, sound effects, ChatGPT, InVideo AI, Canva AI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One complete task: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Create a 45–60 second, two-speaker podcast-style ad for an “AI Skills Bootcamp.”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Project workflow: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Define audience, goal, and CTA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Write a two-speaker script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Select two built-in voices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Generate each speaker section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Create/download sound effect if needed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Combine audio in Studio/editor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Export MP3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Add audio to Canva/InVideo video if required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Important: Availability of Studio, Projects, sound effects, and credits can differ by account and plan.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1: Multi-voice audio concepts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Goal: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Use two or more voices to create a natural conversation, interview, podcast, or role-play advertisement.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Common formats: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Host + guest podcast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Customer + brand representative dialogue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Narrator + testimonial voice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Webinar moderator + expert speaker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Multi-voice rules: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Assign each speaker one clear role.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Keep each line short: one idea at a time.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Use a consistent tone and audience language.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Add pauses between speakers.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Use only built-in or authorized voices.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Example: two-speaker dialogue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Host: “Do you spend too much time on repetitive work?”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Guest: “I did—until I learned practical AI tools.”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Host: “What changed?”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Guest: “I now write faster, organize research, and create content more easily.”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Host: “Join the AI Skills Bootcamp today.”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Each voice has a purpose. Do not use multiple voices only for decoration.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2: Plan the script with 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Script structure: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Hook: a problem or question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Dialogue: experience, benefit, or proof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Offer: course/product/service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CTA: one action for the listener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Length guide: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30 seconds: 70–80 spoken words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60 seconds: 130–150 spoken words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• Add labels: HOST: and GUEST: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Example audience: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University students seeking practical digital skills.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prompting: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Write product, audience, and objective.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Ask AI for a two-speaker script.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Require speaker labels and short lines.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Ask for one CTA only.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Count words; reduce if too long.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Read the script aloud before generating audio.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“Write a 120-word two-speaker podcast-style ad for an AI Skills Bootcamp. Speakers: HOST and STUDENT. Audience: university students. Tone: friendly and practical. Structure: hook, student benefit, course offer, CTA. Use short spoken sentences.”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3: Select two voices safely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Voice selection criteria: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Host voice: clear, warm, confident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Guest voice: natural, friendly, conversational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Both voices: understandable accent and similar audio quality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One language/accent style for the same target audience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Important: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Use built-in ElevenLabs voices for classroom practice. Do not clone, imitate, or upload a real person’s voice without authorization. ElevenLabs says Professional Voice Clones can only be created for your own voice and require verification.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clicks: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Sign in to ElevenLabs.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Open “Voices,” “Voice Library,” or the voice selector in Text to Speech.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Click Play/Preview for at least three voices.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Select one voice for HOST; note its name.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Select a different voice for GUEST; note its name.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Use the same two voices throughout the task.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Listeners must easily tell which speaker is talking.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4: Generate Speaker 1 audio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Host script example: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“Do repetitive tasks take too much of your study time? Today, we are talking about practical AI skills and how students can use them responsibly.”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Audio rules: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Generate one speaker section at a time.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Keep a separate file for each speaker.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Name files clearly: 01_Host_Intro.mp3.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Listen before generating the next segment.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Why separate files?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It makes revisions, replacement, and audio timing easier.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clicks: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Open “Text to Speech” / “Speech.”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the text input box.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Paste only the HOST lines.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Open the voice selector and choose HOST voice.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Keep default settings for the first test.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Click “Generate.”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Click Play and check clarity, speed, and pronunciation.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Click Download; name file “01_Host_Intro.mp3.”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 Host voice should sound like a person guiding the listener.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5: Generate Speaker 2 audio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Guest script example: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“I used to spend hours organizing notes and rewriting assignments. After learning AI tools, I can plan faster, improve drafts, and focus more on learning.”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Guest delivery: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Use first-person language.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Sound natural, not like a sales script.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Speak slightly slower for testimonial-style content.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Pronunciation tips: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Use simple words, commas, and full stops. Split long sentences if the voice sounds too fast.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clicks: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Stay on Text to Speech or open a new speech generation.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Clear the previous HOST text.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Paste only the GUEST lines.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Select the GUEST voice.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Click Generate.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Listen for pace and natural emotion.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Edit punctuation or shorten lines if needed.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Generate final version and download as “02_Guest_Story.mp3.”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“Rewrite this testimonial into friendly spoken English. Maximum 35 words. Include one practical result and no exaggerated claims.”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6: Combine voices into one audio project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Assembly options: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Use ElevenLabs Studio/Projects if available.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Or use a basic audio editor such as Audacity, CapCut, or Canva video editor.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Audio sequence: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1. Short intro sound (optional)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2. Host opening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3. Guest response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4. Host follow-up/CTA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5. Short ending sound (optional)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Editing rule: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Keep a 0.3–0.8 second pause between speakers. Do not let clips overlap unless planned.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Step-by-step: ElevenLabs Studio/Projects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Open “Studio,” “Projects,” or the editor shown in your dashboard.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“New Project.”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Click Upload/Add Media.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Upload 01_Host_Intro.mp3 and 02_Guest_Story.mp3.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Drag Host audio to the timeline first.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Drag Guest audio after Host audio; leave a short pause.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Add CTA audio after Guest audio.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Preview the full sequence from beginning to end.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 no silence longer than 2 seconds and no voice overlaps.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7: Add sound effects and background music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Audio design concepts: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Sound effects create a transition or draw attention.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Background music creates mood but must not hide speech.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Use only one simple music style in a short promotional audio.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Useful effects: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Soft notification: app/task feature reveal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Whoosh: scene/segment transition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Applause: event ending only when relevant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Mixing rule: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Voice is the priority. Music should be quiet under speech.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Step-by-step: sound effect generation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In ElevenLabs, find “Sound Effects” if available.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its prompt box.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Describe one short, non-copyrighted effect.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Set duration if the tool provides an option.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Click Generate.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Preview and download the selected result.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Add it before/after a voice segment in your editor.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“A short, clean digital notification sound for an educational mobile app, friendly and modern, 2 seconds, no voice.”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 effects should support the message, not distract from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8: Add audio to video marketing content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Integration concept: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Audio can be reused in video ads, social posts, course trailers, and webinar promos.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Video platforms/tools: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Canva: upload MP3, place on timeline, add text and visuals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InVideo/other editors: upload MP3, replace/add narration track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CapCut/Audacity: arrange voice clips and add captions/music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Best practice: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Create audio first, then match visuals, captions, and timing to the final voiceover.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Step-by-step: add MP3 in Canva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Open Canva and create a 9:16 Video project.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Uploads &gt; Upload Files.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Upload your final MP3 audio file.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Drag the MP3 onto the bottom audio timeline.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Add video clips/images above the audio.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Add captions matching the spoken words.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Preview; adjust clip length to voice timing.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Download as MP4 for social video use.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 captions match voice; audio ends with the final CTA scene.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9: Podcast episode workflow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Podcast structure: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Intro: title + host welcome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Main value: discussion, teaching, or interview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Segment transitions: brief music/effect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CTA: subscribe, register, download, or visit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Outro: closing and contact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Beginner episode length: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Create a 2–3 minute pilot using 2 speakers. Generate in short segments; do not generate the entire episode in one long request.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Example topic: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“How students can use AI responsibly for study.”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podcast creation: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Ask ChatGPT/Gemini for a 2-minute script with HOST and GUEST labels.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Divide the script into 4 sections: intro, question 1, question 2, CTA/outro.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Generate each HOST section using the same Host voice.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Generate each GUEST section using the same Guest voice.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Download files using numbered names.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Assemble in Studio/editor in script order.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Add one quiet intro/outro sound if needed.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Export as MP3 and listen to entire episode.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“Write a 2-minute educational podcast script on responsible AI use for students. Use HOST and STUDENT voices. Include intro, 2 questions, practical tips, and closing CTA.”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10: Voice-driven customer loyalty campaign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Campaign idea: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Use short personalized-style audio messages to guide customers after purchase, encourage repeat use, and request feedback.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Campaign stages: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Welcome: thank customer and explain first step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Education: show how to get value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Reminder: encourage next action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Feedback: ask for review or survey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Retention: share new offer/benefit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Example: online course learner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Welcome audio: “Welcome to the AI Skills Bootcamp. Start with Lesson 1 today.”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campaign build: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Select one customer journey: welcome, learning, feedback, or retention.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Write 3 short audio scripts, 20–30 words each.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Select one consistent, friendly built-in voice.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Generate and download each MP3 separately.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Name files: 01_Welcome, 02_Reminder, 03_Feedback.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Add MP3 to email, webinar slide, social video, or approved messaging workflow.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Track response: clicks, completion, replies, or repeat enrollment.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“Write three friendly 25-word audio messages for online-course learners: welcome message, lesson-completion reminder, and feedback request. Use simple English and one CTA per message.”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Final project: two-voice promotional audio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Complete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Project brief: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Create a 45–60 second two-speaker podcast-style promo for the AI Skills Bootcamp.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Required elements: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Host + student/guest voice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Clear hook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One real practical benefit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Course offer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Final CTA: “Enroll today”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Optional 2-second sound effect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Final MP3 file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Use built-in library voices only for this classroom project.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Full completion process: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Use the script prompt from Module 2.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Edit script to 120–140 words.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Choose and note Host + Guest voice names.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Generate and download separate Host/GUEST audio clips.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Generate one optional sound effect.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6: Assemble clips in Studio/editor with short pauses.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7: Listen for pacing, pronunciation, and CTA clarity.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8: Export final MP3: AI_Bootcamp_Two_Voice_Promo.mp3.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9: Submit script, audio, voice names, and one revision note.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Check: listener can identify both speakers and understand the CTA without visuals.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418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Final review and submission checklist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21240" y="128016"/>
            <a:ext cx="1828800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Final Review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Quality checklist: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Two distinct authorized/built-in voices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Speaker labels removed from final audio but preserved in script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Short pauses between dialogue lines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No incorrect pronunciation or missing words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Background effects/music do not cover speech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Clear product/service benefit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One strong CTA at the end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MP3 plays correctly after download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Common fixes: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Voice too fast: shorten line; add punctuation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Dialogue unclear: separate clips; add pause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CTA weak: use a short direct final sentence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Submission requirements: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1. Final two-speaker script (.docx or text).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2. Final MP3 audio file.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3. List of selected built-in voice names.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4. One screenshot/note of audio assembly workflow.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5. Revision note: “I changed ___ because ___.”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Exit ticket: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Why generate each speaker separately?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What is one safe rule for voice cloning?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• How can the same MP3 be used in a marketing video?</a:t>
            </a:r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endParaRPr sz="1400"/>
          </a:p>
          <a:p>
            <a:pPr>
              <a:spcAft>
                <a:spcPts val="300"/>
              </a:spcAft>
              <a:defRPr sz="1400">
                <a:solidFill>
                  <a:srgbClr val="0F172A"/>
                </a:solidFill>
                <a:latin typeface="Arial"/>
              </a:defRPr>
            </a:pPr>
            <a:r>
              <a:rPr sz="1400"/>
              <a:t>Course alignment: Day 29 syllabus—multi-voice content, marketing integration, podcast generation, customer loyalty campaigns, webinar/event audio, voice/sound effects, and full audio campaign creation.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2701</Words>
  <Application>Microsoft Office PowerPoint</Application>
  <PresentationFormat>Widescreen</PresentationFormat>
  <Paragraphs>322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2</cp:revision>
  <dcterms:created xsi:type="dcterms:W3CDTF">2013-01-27T09:14:16Z</dcterms:created>
  <dcterms:modified xsi:type="dcterms:W3CDTF">2026-09-08T02:57:38Z</dcterms:modified>
  <cp:category/>
</cp:coreProperties>
</file>