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the Day-25 syllabus image supplied by the user. Designed as an instructor-led practical workshop. All campaign brands and offers in this deck are fictional.</a:t>
            </a:r>
            <a:endParaRPr/>
          </a:p>
        </p:txBody>
      </p:sp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https://pixlr.com/editor/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129" name="Google Shape;129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https://pixlr.com/editor/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146" name="Google Shape;146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https://pixlr.com/editor/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163" name="Google Shape;163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https://pixlr.com/tools/photo-editor/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180" name="Google Shape;180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https://pixlr.com/tools/photo-editor/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197" name="Google Shape;197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5" name="Google Shape;245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https://pixlr.com/image-generator/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246" name="Google Shape;246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2" name="Google Shape;262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https://pixlr.com/image-generator/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263" name="Google Shape;263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https://pixlr.com/ai/ai-generative-fill/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280" name="Google Shape;280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6" name="Google Shape;296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https://pixlr.com/tools/photo-editor/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297" name="Google Shape;297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https://pixlr.com/tools/enhance-image/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314" name="Google Shape;314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6" name="Google Shape;346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 schematic teaching example created for this workshop. The bottle is a placeholder illustration, not a Pixlr screenshot or actual product.</a:t>
            </a:r>
            <a:endParaRPr/>
          </a:p>
        </p:txBody>
      </p:sp>
      <p:sp>
        <p:nvSpPr>
          <p:cNvPr id="347" name="Google Shape;347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8" name="Google Shape;398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 reference: https://pixlr.com/ai/ai-generative-fill/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 names, credit requirements and feature availability may change. Instructor should test the live interface before class.</a:t>
            </a:r>
            <a:endParaRPr/>
          </a:p>
        </p:txBody>
      </p:sp>
      <p:sp>
        <p:nvSpPr>
          <p:cNvPr id="399" name="Google Shape;399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PIXLR HANDS-ON TRAINING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AI for Marketing &amp; Content Creation</a:t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640080" y="1828800"/>
            <a:ext cx="7315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From a product photo to a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complete campaign creative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640080" y="3383280"/>
            <a:ext cx="722376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Layers • Masks • Blending • Filters • AI images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Generative Fill • Background removal • Enhancement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Social ads • Banners • Posters • Email graphics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8686800" y="2194560"/>
            <a:ext cx="2560320" cy="2926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09:00–13:00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Demonstrate + practice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13:00–14:00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Prayer &amp; lunch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14:00–15:00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Final design + presentation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Learning outcomes &amp; workshop deliverables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Organize a layered design and use masks without destroying the original image.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Generate or refine campaign visuals with Pixlr AI tools.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Create one social ad and adapt it into a banner, poster and email header.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Export publishable files and present the design decisions.</a:t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Final submission: editable master + 4 exported campaign assets.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Example brand: LEAF &amp; CUP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Product: reusable bottle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All offers are fictional.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Start with a campaign brief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Choose one audience: students who carry water on campus.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Set one objective: drive visits to a reusable-bottle product page.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Write the hierarchy: “Refill your day” → benefit → “Shop now”.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Prepare a product photo, logo, approved copy and two brand colors.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Decide the placement before designing; use 1080 × 1080 px for this exercise.</a:t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Write your audience, objective, headline and CTA before opening the editor.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CTA = call to action.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Sample offer, not a real promotion.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Set up the canvas &amp; working files</a:t>
            </a:r>
            <a:endParaRPr/>
          </a:p>
        </p:txBody>
      </p:sp>
      <p:sp>
        <p:nvSpPr>
          <p:cNvPr id="134" name="Google Shape;134;p16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37" name="Google Shape;137;p16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Open Pixlr Editor for detailed layered editing; use Express for AI-focused tasks.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Create a 1080 × 1080 px practice canvas and add the product image.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Create separate background, product, headline, benefit and CTA layers.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Rename layers clearly; keep the original product layer untouched.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Save an editable PXZ master where available, plus exported delivery files.</a:t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Create LEAF_CUP_social_v01 and check that text and product are on separate layers.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Interface labels and AI access may vary by plan; test tools before class.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Layering: build a controllable composition</a:t>
            </a:r>
            <a:endParaRPr/>
          </a:p>
        </p:txBody>
      </p:sp>
      <p:sp>
        <p:nvSpPr>
          <p:cNvPr id="151" name="Google Shape;151;p17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Place the background at the bottom of the layer stack.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Add the product above it; resize proportionally and position it off-center.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Add decorative shapes behind the product, not over important details.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Place headline and CTA above image layers; align their edges.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Toggle layer visibility to identify accidental overlaps.</a:t>
            </a:r>
            <a:endParaRPr/>
          </a:p>
        </p:txBody>
      </p:sp>
      <p:sp>
        <p:nvSpPr>
          <p:cNvPr id="156" name="Google Shape;156;p17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Build a five-layer design. Hide the product, then restore it without affecting text.</a:t>
            </a: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Check: can you move the headline without moving the product?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8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167" name="Google Shape;167;p18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Masking: hide pixels without losing the source</a:t>
            </a:r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172" name="Google Shape;172;p18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Duplicate the product layer and hide the original as a backup.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Select the working layer and open Cutout / Mask.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Use the available selection or brush controls to isolate the subject.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Zoom in and refine edges; reverse an accidental removal rather than erasing the source.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Inspect the result against both light and dark temporary backgrounds.</a:t>
            </a:r>
            <a:endParaRPr/>
          </a:p>
        </p:txBody>
      </p:sp>
      <p:sp>
        <p:nvSpPr>
          <p:cNvPr id="173" name="Google Shape;173;p18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Isolate the bottle handle or cap cleanly. Compare edges at 100% zoom.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Use a small brush near fine edges; avoid a bright halo.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184" name="Google Shape;184;p19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Blending: integrate light, texture &amp; shadows</a:t>
            </a:r>
            <a:endParaRPr/>
          </a:p>
        </p:txBody>
      </p:sp>
      <p:sp>
        <p:nvSpPr>
          <p:cNvPr id="185" name="Google Shape;185;p19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9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187" name="Google Shape;187;p19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Place a texture or lighting image on its own layer.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Test Multiply for darker texture or shadow; test Screen for light effects.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Reduce opacity until the effect supports rather than dominates the product.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Mask the effect away from labels, faces and essential text.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Toggle the effect off/on and compare readability and realism.</a:t>
            </a:r>
            <a:endParaRPr/>
          </a:p>
        </p:txBody>
      </p:sp>
      <p:sp>
        <p:nvSpPr>
          <p:cNvPr id="190" name="Google Shape;190;p19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Make two versions: one with a subtle texture and one without. Explain which works better.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Suggested starting opacity: 15–30%. Adjust by eye; this is not a fixed rule.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201" name="Google Shape;201;p20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Filters, effects &amp; overlays: a controlled workflow</a:t>
            </a:r>
            <a:endParaRPr/>
          </a:p>
        </p:txBody>
      </p:sp>
      <p:sp>
        <p:nvSpPr>
          <p:cNvPr id="202" name="Google Shape;202;p20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204" name="Google Shape;204;p20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05" name="Google Shape;205;p20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206" name="Google Shape;206;p20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Duplicate the image layer before making appearance changes.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Correct brightness, contrast and color balance before adding a style.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Apply one restrained filter; compare with the unfiltered image.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Add a light or texture overlay on a separate layer where supported.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Check product color and text contrast after every change.</a:t>
            </a:r>
            <a:endParaRPr/>
          </a:p>
        </p:txBody>
      </p:sp>
      <p:sp>
        <p:nvSpPr>
          <p:cNvPr id="207" name="Google Shape;207;p20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Create a warm version and a neutral version. Keep the actual product color believable.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Avoid stacking effects just because they are available.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217" name="Google Shape;217;p21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Custom illustrations: make reusable brand elements</a:t>
            </a:r>
            <a:endParaRPr/>
          </a:p>
        </p:txBody>
      </p:sp>
      <p:sp>
        <p:nvSpPr>
          <p:cNvPr id="218" name="Google Shape;218;p21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1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220" name="Google Shape;220;p21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21" name="Google Shape;221;p21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222" name="Google Shape;222;p21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Choose one visual motif: leaf, droplet or curved line.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Build a simple graphic using shapes or drawing tools on separate layers.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Use only the campaign palette and a consistent stroke weight.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Duplicate and resize the motif; keep it away from the headline.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Export a transparent PNG version for reuse in the banner and email.</a:t>
            </a:r>
            <a:endParaRPr/>
          </a:p>
        </p:txBody>
      </p:sp>
      <p:sp>
        <p:nvSpPr>
          <p:cNvPr id="223" name="Google Shape;223;p21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1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Create one original leaf motif and use it twice without making the layout cluttered.</a:t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Keep illustration decorative; it must not imply an unsupported product claim.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2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233" name="Google Shape;233;p22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Mockups: place a design in context</a:t>
            </a:r>
            <a:endParaRPr/>
          </a:p>
        </p:txBody>
      </p:sp>
      <p:sp>
        <p:nvSpPr>
          <p:cNvPr id="234" name="Google Shape;234;p22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236" name="Google Shape;236;p22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37" name="Google Shape;237;p22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238" name="Google Shape;238;p22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Use a licensed mockup or your own photograph with a clear flat surface.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Import the artwork as a separate layer above the photo.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Resize and rotate; use available transform/distort controls to match the surface.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Mask artwork to the surface and adjust opacity or blending if needed.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Add a subtle shadow and inspect corners, lighting and perspective.</a:t>
            </a:r>
            <a:endParaRPr/>
          </a:p>
        </p:txBody>
      </p:sp>
      <p:sp>
        <p:nvSpPr>
          <p:cNvPr id="239" name="Google Shape;239;p22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2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241" name="Google Shape;241;p22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Place your campaign artwork on a photographed desk card or flat poster.</a:t>
            </a:r>
            <a:endParaRPr/>
          </a:p>
        </p:txBody>
      </p:sp>
      <p:sp>
        <p:nvSpPr>
          <p:cNvPr id="242" name="Google Shape;242;p22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This is a manual mockup workflow, not a claim of automatic smart-object replacement.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3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AI Image Generator: create a campaign background</a:t>
            </a:r>
            <a:endParaRPr/>
          </a:p>
        </p:txBody>
      </p:sp>
      <p:sp>
        <p:nvSpPr>
          <p:cNvPr id="251" name="Google Shape;251;p23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3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253" name="Google Shape;253;p23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255" name="Google Shape;255;p23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Open Pixlr AI Image Generator and choose a suitable aspect ratio.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Describe subject, setting, lighting, composition and the empty area you need.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Generate variations and compare them against the campaign brief.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Choose a result and select Edit Image to refine it in Pixlr Express.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Add the real product, logo and marketing text manually afterward.</a:t>
            </a:r>
            <a:endParaRPr/>
          </a:p>
        </p:txBody>
      </p:sp>
      <p:sp>
        <p:nvSpPr>
          <p:cNvPr id="256" name="Google Shape;256;p23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258" name="Google Shape;258;p23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Generate a background with empty space on the left for a headline.</a:t>
            </a:r>
            <a:endParaRPr/>
          </a:p>
        </p:txBody>
      </p:sp>
      <p:sp>
        <p:nvSpPr>
          <p:cNvPr id="259" name="Google Shape;259;p23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Do not rely on generated logos or text for the final brand artwork.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4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4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267" name="Google Shape;267;p24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Prompt lab: make the layout part of the prompt</a:t>
            </a:r>
            <a:endParaRPr/>
          </a:p>
        </p:txBody>
      </p:sp>
      <p:sp>
        <p:nvSpPr>
          <p:cNvPr id="268" name="Google Shape;268;p24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4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270" name="Google Shape;270;p24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71" name="Google Shape;271;p24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272" name="Google Shape;272;p24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Subject: minimal tabletop scene for a reusable water-bottle campaign.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Setting: pale mint background with a light stone pedestal on the right.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Lighting: soft daylight from the upper left; gentle realistic shadows.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Composition: square frame; clear negative space on the left; no text or logos.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Refine one variable at a time: background color, camera angle or lighting.</a:t>
            </a:r>
            <a:endParaRPr/>
          </a:p>
        </p:txBody>
      </p:sp>
      <p:sp>
        <p:nvSpPr>
          <p:cNvPr id="273" name="Google Shape;273;p24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4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275" name="Google Shape;275;p24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Copy the five-part description into a single prompt. Generate two versions and document one revision.</a:t>
            </a:r>
            <a:endParaRPr/>
          </a:p>
        </p:txBody>
      </p:sp>
      <p:sp>
        <p:nvSpPr>
          <p:cNvPr id="276" name="Google Shape;276;p24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Keep a prompt log: prompt → result → issue → revised prompt.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5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5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284" name="Google Shape;284;p25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Generative Fill: repair or add a local detail</a:t>
            </a:r>
            <a:endParaRPr/>
          </a:p>
        </p:txBody>
      </p:sp>
      <p:sp>
        <p:nvSpPr>
          <p:cNvPr id="285" name="Google Shape;285;p25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5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287" name="Google Shape;287;p25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88" name="Google Shape;288;p25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289" name="Google Shape;289;p25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Open the image in Pixlr and locate AI Generative Fill.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Use the lasso or rectangular selection to mark the area to change.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Enter a clear prompt such as “small green leaf on the tabletop”.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Generate, compare outputs and inspect edges, shadows and perspective.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Keep the best result; retry with a smaller selection if it changes too much.</a:t>
            </a:r>
            <a:endParaRPr/>
          </a:p>
        </p:txBody>
      </p:sp>
      <p:sp>
        <p:nvSpPr>
          <p:cNvPr id="290" name="Google Shape;290;p25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5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292" name="Google Shape;292;p25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Add one background detail without altering the bottle or its label.</a:t>
            </a:r>
            <a:endParaRPr/>
          </a:p>
        </p:txBody>
      </p:sp>
      <p:sp>
        <p:nvSpPr>
          <p:cNvPr id="293" name="Google Shape;293;p25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Generative Fill edits a selected area; use Generative Expand when the goal is more canvas.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6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6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301" name="Google Shape;301;p26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Remove Background: create a reusable product cutout</a:t>
            </a:r>
            <a:endParaRPr/>
          </a:p>
        </p:txBody>
      </p:sp>
      <p:sp>
        <p:nvSpPr>
          <p:cNvPr id="302" name="Google Shape;302;p26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6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304" name="Google Shape;304;p26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305" name="Google Shape;305;p26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306" name="Google Shape;306;p26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Upload a clear product photograph and choose Remove Background.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Inspect automatic removal, especially transparent parts and thin edges.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Refine the cutout with available controls; use Editor masking if needed.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Place it on the campaign background and align its base to the surface.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Export a transparent PNG cutout and keep an editable copy.</a:t>
            </a:r>
            <a:endParaRPr/>
          </a:p>
        </p:txBody>
      </p:sp>
      <p:sp>
        <p:nvSpPr>
          <p:cNvPr id="307" name="Google Shape;307;p26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6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309" name="Google Shape;309;p26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Create a product cutout that looks clean on white and dark navy backgrounds.</a:t>
            </a:r>
            <a:endParaRPr/>
          </a:p>
        </p:txBody>
      </p:sp>
      <p:sp>
        <p:nvSpPr>
          <p:cNvPr id="310" name="Google Shape;310;p26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Use a real product photograph when exact shape, packaging and labels matter.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7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7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318" name="Google Shape;318;p27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AI enhancement: sharpen or upscale with restraint</a:t>
            </a:r>
            <a:endParaRPr/>
          </a:p>
        </p:txBody>
      </p:sp>
      <p:sp>
        <p:nvSpPr>
          <p:cNvPr id="319" name="Google Shape;319;p27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7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321" name="Google Shape;321;p27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  <p:sp>
        <p:nvSpPr>
          <p:cNvPr id="322" name="Google Shape;322;p27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323" name="Google Shape;323;p27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Open the image in Pixlr Express and find AI Tools.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Choose Super Sharp for softness or Super Scale for a larger output.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Apply the relevant enhancement; avoid repeating it automatically.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Inspect at 100% zoom for halos, invented detail and damaged lettering.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Compare before/after and export only if the result is genuinely better.</a:t>
            </a:r>
            <a:endParaRPr/>
          </a:p>
        </p:txBody>
      </p:sp>
      <p:sp>
        <p:nvSpPr>
          <p:cNvPr id="324" name="Google Shape;324;p27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7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326" name="Google Shape;326;p27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Enhance a small product photo, then inspect the label and fine edges.</a:t>
            </a:r>
            <a:endParaRPr/>
          </a:p>
        </p:txBody>
      </p:sp>
      <p:sp>
        <p:nvSpPr>
          <p:cNvPr id="327" name="Google Shape;327;p27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Enhancement cannot guarantee recovery of accurate detail from a poor source.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8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8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334" name="Google Shape;334;p28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Build the social media ad: one clear message</a:t>
            </a:r>
            <a:endParaRPr/>
          </a:p>
        </p:txBody>
      </p:sp>
      <p:sp>
        <p:nvSpPr>
          <p:cNvPr id="335" name="Google Shape;335;p28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8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337" name="Google Shape;337;p28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  <p:sp>
        <p:nvSpPr>
          <p:cNvPr id="338" name="Google Shape;338;p28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339" name="Google Shape;339;p28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Use the 1080 × 1080 px practice canvas and your approved background.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Place the product on the right and the headline in clear space on the left.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Add one short benefit, then one high-contrast CTA.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Apply consistent spacing and remove decorative elements that compete.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Preview at phone-like size; export a JPG or PNG after proofreading.</a:t>
            </a:r>
            <a:endParaRPr/>
          </a:p>
        </p:txBody>
      </p:sp>
      <p:sp>
        <p:nvSpPr>
          <p:cNvPr id="340" name="Google Shape;340;p28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8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342" name="Google Shape;342;p28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Produce an ad that communicates the product, benefit and action within a quick glance.</a:t>
            </a:r>
            <a:endParaRPr/>
          </a:p>
        </p:txBody>
      </p:sp>
      <p:sp>
        <p:nvSpPr>
          <p:cNvPr id="343" name="Google Shape;343;p28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Suggested copy: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Refill your day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A bottle for everyday routines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Shop now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9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9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351" name="Google Shape;351;p29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Worked example: visual hierarchy</a:t>
            </a:r>
            <a:endParaRPr/>
          </a:p>
        </p:txBody>
      </p:sp>
      <p:sp>
        <p:nvSpPr>
          <p:cNvPr id="352" name="Google Shape;352;p29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9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354" name="Google Shape;354;p29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/>
          </a:p>
        </p:txBody>
      </p:sp>
      <p:sp>
        <p:nvSpPr>
          <p:cNvPr id="355" name="Google Shape;355;p29"/>
          <p:cNvSpPr/>
          <p:nvPr/>
        </p:nvSpPr>
        <p:spPr>
          <a:xfrm>
            <a:off x="731520" y="1783080"/>
            <a:ext cx="5623560" cy="4251960"/>
          </a:xfrm>
          <a:prstGeom prst="rect">
            <a:avLst/>
          </a:prstGeom>
          <a:solidFill>
            <a:srgbClr val="DCEEE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9"/>
          <p:cNvSpPr txBox="1"/>
          <p:nvPr/>
        </p:nvSpPr>
        <p:spPr>
          <a:xfrm>
            <a:off x="1005840" y="2057400"/>
            <a:ext cx="28346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Refill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your day</a:t>
            </a:r>
            <a:endParaRPr/>
          </a:p>
        </p:txBody>
      </p:sp>
      <p:sp>
        <p:nvSpPr>
          <p:cNvPr id="357" name="Google Shape;357;p29"/>
          <p:cNvSpPr txBox="1"/>
          <p:nvPr/>
        </p:nvSpPr>
        <p:spPr>
          <a:xfrm>
            <a:off x="1024128" y="3566160"/>
            <a:ext cx="25603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A bottle for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everyday routines</a:t>
            </a:r>
            <a:endParaRPr/>
          </a:p>
        </p:txBody>
      </p:sp>
      <p:sp>
        <p:nvSpPr>
          <p:cNvPr id="358" name="Google Shape;358;p29"/>
          <p:cNvSpPr/>
          <p:nvPr/>
        </p:nvSpPr>
        <p:spPr>
          <a:xfrm>
            <a:off x="1024128" y="4736592"/>
            <a:ext cx="1920240" cy="53035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9"/>
          <p:cNvSpPr txBox="1"/>
          <p:nvPr/>
        </p:nvSpPr>
        <p:spPr>
          <a:xfrm>
            <a:off x="1143000" y="4800600"/>
            <a:ext cx="1737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SHOP NOW</a:t>
            </a:r>
            <a:endParaRPr/>
          </a:p>
        </p:txBody>
      </p:sp>
      <p:sp>
        <p:nvSpPr>
          <p:cNvPr id="360" name="Google Shape;360;p29"/>
          <p:cNvSpPr/>
          <p:nvPr/>
        </p:nvSpPr>
        <p:spPr>
          <a:xfrm>
            <a:off x="4297680" y="2743200"/>
            <a:ext cx="1188720" cy="2468880"/>
          </a:xfrm>
          <a:prstGeom prst="roundRect">
            <a:avLst>
              <a:gd fmla="val 16667" name="adj"/>
            </a:avLst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9"/>
          <p:cNvSpPr/>
          <p:nvPr/>
        </p:nvSpPr>
        <p:spPr>
          <a:xfrm>
            <a:off x="4590288" y="2423160"/>
            <a:ext cx="594360" cy="41148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9"/>
          <p:cNvSpPr txBox="1"/>
          <p:nvPr/>
        </p:nvSpPr>
        <p:spPr>
          <a:xfrm>
            <a:off x="4416552" y="3749039"/>
            <a:ext cx="960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LEAF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&amp; CUP</a:t>
            </a:r>
            <a:endParaRPr/>
          </a:p>
        </p:txBody>
      </p:sp>
      <p:sp>
        <p:nvSpPr>
          <p:cNvPr id="363" name="Google Shape;363;p29"/>
          <p:cNvSpPr txBox="1"/>
          <p:nvPr/>
        </p:nvSpPr>
        <p:spPr>
          <a:xfrm>
            <a:off x="6858000" y="1828800"/>
            <a:ext cx="4572000" cy="429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Headline is the first reading point.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Product has its own visual space.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Benefit supports the headline.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One CTA anchors the layout.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Open space keeps the ad readable.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0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370" name="Google Shape;370;p30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Adapt the master: banner &amp; poster</a:t>
            </a:r>
            <a:endParaRPr/>
          </a:p>
        </p:txBody>
      </p:sp>
      <p:sp>
        <p:nvSpPr>
          <p:cNvPr id="371" name="Google Shape;371;p30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0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373" name="Google Shape;373;p30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  <p:sp>
        <p:nvSpPr>
          <p:cNvPr id="374" name="Google Shape;374;p30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375" name="Google Shape;375;p30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Create practice copies: banner 1200 × 628 px; poster 1080 × 1350 px.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Reposition the product and text instead of stretching the square design.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Keep the headline, palette and CTA consistent across all versions.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Remove secondary details if the banner feels crowded.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Check the destination’s current specifications before publishing; print requires printer-specific setup.</a:t>
            </a:r>
            <a:endParaRPr/>
          </a:p>
        </p:txBody>
      </p:sp>
      <p:sp>
        <p:nvSpPr>
          <p:cNvPr id="376" name="Google Shape;376;p30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0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378" name="Google Shape;378;p30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Export a landscape banner and a portrait digital poster from the same campaign.</a:t>
            </a:r>
            <a:endParaRPr/>
          </a:p>
        </p:txBody>
      </p:sp>
      <p:sp>
        <p:nvSpPr>
          <p:cNvPr id="379" name="Google Shape;379;p30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These are classroom canvas sizes, not universal platform or print specifications.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1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386" name="Google Shape;386;p31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Email marketing &amp; newsletter graphics</a:t>
            </a:r>
            <a:endParaRPr/>
          </a:p>
        </p:txBody>
      </p:sp>
      <p:sp>
        <p:nvSpPr>
          <p:cNvPr id="387" name="Google Shape;387;p31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1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389" name="Google Shape;389;p31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/>
          </a:p>
        </p:txBody>
      </p:sp>
      <p:sp>
        <p:nvSpPr>
          <p:cNvPr id="390" name="Google Shape;390;p31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391" name="Google Shape;391;p31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Create a 1200 × 600 px practice header with product, headline and a simple composition.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Keep essential information out of small image text.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Export and inspect both visual clarity and file size; compress if needed.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In the email builder, add live body text, an actual button/link and descriptive alt text.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Preview on mobile and test the links; a button drawn in an image is not an independent clickable button.</a:t>
            </a:r>
            <a:endParaRPr/>
          </a:p>
        </p:txBody>
      </p:sp>
      <p:sp>
        <p:nvSpPr>
          <p:cNvPr id="392" name="Google Shape;392;p31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1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394" name="Google Shape;394;p31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Deliver one header plus proposed live copy: a short benefit, CTA label and destination URL.</a:t>
            </a:r>
            <a:endParaRPr/>
          </a:p>
        </p:txBody>
      </p:sp>
      <p:sp>
        <p:nvSpPr>
          <p:cNvPr id="395" name="Google Shape;395;p31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Pixlr creates the graphic; build, test and send the newsletter in an email platform.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2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32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403" name="Google Shape;403;p32"/>
          <p:cNvSpPr txBox="1"/>
          <p:nvPr/>
        </p:nvSpPr>
        <p:spPr>
          <a:xfrm>
            <a:off x="502920" y="804672"/>
            <a:ext cx="11155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Quality control &amp; export checklist</a:t>
            </a:r>
            <a:endParaRPr/>
          </a:p>
        </p:txBody>
      </p:sp>
      <p:sp>
        <p:nvSpPr>
          <p:cNvPr id="404" name="Google Shape;404;p32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32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406" name="Google Shape;406;p32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/>
          </a:p>
        </p:txBody>
      </p:sp>
      <p:sp>
        <p:nvSpPr>
          <p:cNvPr id="407" name="Google Shape;407;p32"/>
          <p:cNvSpPr txBox="1"/>
          <p:nvPr/>
        </p:nvSpPr>
        <p:spPr>
          <a:xfrm>
            <a:off x="594360" y="1691640"/>
            <a:ext cx="69951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DEMONSTRATION / STEPS</a:t>
            </a:r>
            <a:endParaRPr/>
          </a:p>
        </p:txBody>
      </p:sp>
      <p:sp>
        <p:nvSpPr>
          <p:cNvPr id="408" name="Google Shape;408;p32"/>
          <p:cNvSpPr txBox="1"/>
          <p:nvPr/>
        </p:nvSpPr>
        <p:spPr>
          <a:xfrm>
            <a:off x="594360" y="2103120"/>
            <a:ext cx="694944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01  Proofread product names, prices, offer conditions and CTA spelling.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02  Inspect masks, generated details, shadows and product accuracy at 100%.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03  Check readability at small size and consistency across all four assets.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04  Keep PXZ as an editable master where available; PNG for transparency; JPG for opaque photo-led output.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05  Name files clearly and reopen each exported file to confirm dimensions and appearance.</a:t>
            </a:r>
            <a:endParaRPr/>
          </a:p>
        </p:txBody>
      </p:sp>
      <p:sp>
        <p:nvSpPr>
          <p:cNvPr id="409" name="Google Shape;409;p32"/>
          <p:cNvSpPr/>
          <p:nvPr/>
        </p:nvSpPr>
        <p:spPr>
          <a:xfrm>
            <a:off x="7909560" y="1755648"/>
            <a:ext cx="3703320" cy="4343400"/>
          </a:xfrm>
          <a:prstGeom prst="rect">
            <a:avLst/>
          </a:prstGeom>
          <a:solidFill>
            <a:srgbClr val="10233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2"/>
          <p:cNvSpPr txBox="1"/>
          <p:nvPr/>
        </p:nvSpPr>
        <p:spPr>
          <a:xfrm>
            <a:off x="8165592" y="1965960"/>
            <a:ext cx="3154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FBE55"/>
                </a:solidFill>
                <a:latin typeface="Arial"/>
                <a:ea typeface="Arial"/>
                <a:cs typeface="Arial"/>
                <a:sym typeface="Arial"/>
              </a:rPr>
              <a:t>TRY IT YOURSELF</a:t>
            </a:r>
            <a:endParaRPr/>
          </a:p>
        </p:txBody>
      </p:sp>
      <p:sp>
        <p:nvSpPr>
          <p:cNvPr id="411" name="Google Shape;411;p32"/>
          <p:cNvSpPr txBox="1"/>
          <p:nvPr/>
        </p:nvSpPr>
        <p:spPr>
          <a:xfrm>
            <a:off x="8165592" y="2514600"/>
            <a:ext cx="31546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Submit: social ad, banner, digital poster, email header and editable master.</a:t>
            </a:r>
            <a:endParaRPr/>
          </a:p>
        </p:txBody>
      </p:sp>
      <p:sp>
        <p:nvSpPr>
          <p:cNvPr id="412" name="Google Shape;412;p32"/>
          <p:cNvSpPr txBox="1"/>
          <p:nvPr/>
        </p:nvSpPr>
        <p:spPr>
          <a:xfrm>
            <a:off x="8165592" y="4709160"/>
            <a:ext cx="31546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C9E6EB"/>
                </a:solidFill>
                <a:latin typeface="Arial"/>
                <a:ea typeface="Arial"/>
                <a:cs typeface="Arial"/>
                <a:sym typeface="Arial"/>
              </a:rPr>
              <a:t>Check asset permissions and avoid uploading confidential customer material.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6FA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3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F8C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3"/>
          <p:cNvSpPr txBox="1"/>
          <p:nvPr/>
        </p:nvSpPr>
        <p:spPr>
          <a:xfrm>
            <a:off x="502920" y="292608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87F8C"/>
                </a:solidFill>
                <a:latin typeface="Arial"/>
                <a:ea typeface="Arial"/>
                <a:cs typeface="Arial"/>
                <a:sym typeface="Arial"/>
              </a:rPr>
              <a:t>DAY 25  /  PRACTICAL WORKSHOP</a:t>
            </a:r>
            <a:endParaRPr/>
          </a:p>
        </p:txBody>
      </p:sp>
      <p:sp>
        <p:nvSpPr>
          <p:cNvPr id="419" name="Google Shape;419;p33"/>
          <p:cNvSpPr txBox="1"/>
          <p:nvPr/>
        </p:nvSpPr>
        <p:spPr>
          <a:xfrm>
            <a:off x="502920" y="804672"/>
            <a:ext cx="1115568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02338"/>
                </a:solidFill>
                <a:latin typeface="Arial"/>
                <a:ea typeface="Arial"/>
                <a:cs typeface="Arial"/>
                <a:sym typeface="Arial"/>
              </a:rPr>
              <a:t>References &amp; delivery notes</a:t>
            </a:r>
            <a:endParaRPr/>
          </a:p>
        </p:txBody>
      </p:sp>
      <p:sp>
        <p:nvSpPr>
          <p:cNvPr id="420" name="Google Shape;420;p33"/>
          <p:cNvSpPr/>
          <p:nvPr/>
        </p:nvSpPr>
        <p:spPr>
          <a:xfrm>
            <a:off x="502920" y="6446520"/>
            <a:ext cx="11155680" cy="13716"/>
          </a:xfrm>
          <a:prstGeom prst="rect">
            <a:avLst/>
          </a:prstGeom>
          <a:solidFill>
            <a:srgbClr val="CCD6E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33"/>
          <p:cNvSpPr txBox="1"/>
          <p:nvPr/>
        </p:nvSpPr>
        <p:spPr>
          <a:xfrm>
            <a:off x="502920" y="6510528"/>
            <a:ext cx="100584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PIXLR  •  AI FOR MARKETING &amp; CONTENT CREATION</a:t>
            </a:r>
            <a:endParaRPr/>
          </a:p>
        </p:txBody>
      </p:sp>
      <p:sp>
        <p:nvSpPr>
          <p:cNvPr id="422" name="Google Shape;422;p33"/>
          <p:cNvSpPr txBox="1"/>
          <p:nvPr/>
        </p:nvSpPr>
        <p:spPr>
          <a:xfrm>
            <a:off x="1097280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26779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/>
          </a:p>
        </p:txBody>
      </p:sp>
      <p:sp>
        <p:nvSpPr>
          <p:cNvPr id="423" name="Google Shape;423;p33"/>
          <p:cNvSpPr txBox="1"/>
          <p:nvPr/>
        </p:nvSpPr>
        <p:spPr>
          <a:xfrm>
            <a:off x="640080" y="1737360"/>
            <a:ext cx="10972800" cy="23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Official Pixlr references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• Editor / Cutout &amp; Mask — https://pixlr.com/editor/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• Photo editor, background removal &amp; blending — https://pixlr.com/tools/photo-editor/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• AI Image Generator — https://pixlr.com/image-generator/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• Generative Fill — https://pixlr.com/ai/ai-generative-fill/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4364A"/>
                </a:solidFill>
                <a:latin typeface="Arial"/>
                <a:ea typeface="Arial"/>
                <a:cs typeface="Arial"/>
                <a:sym typeface="Arial"/>
              </a:rPr>
              <a:t>• Enhancement / Super Sharp / Super Scale — https://pixlr.com/tools/enhance-image/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