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900">
                <a:latin typeface="Arial"/>
              </a:defRPr>
            </a:pPr>
            <a:r>
              <a:rPr sz="1500"/>
              <a:t>DAY 24 — AI FOR MARKETING &amp; CONTENT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0604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>
                <a:latin typeface="Arial"/>
              </a:defRPr>
            </a:pPr>
            <a:r>
              <a:rPr sz="1500"/>
              <a:t>Pixlr for Marketing: Interface Setup, Basic Image Editing, Text Overlay &amp; Ad Graphics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25880" y="3657600"/>
            <a:ext cx="9509760" cy="15087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6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Tools: </a:t>
            </a:r>
            <a:endParaRPr lang="en-GB"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600">
                <a:latin typeface="Arial"/>
              </a:defRPr>
            </a:pPr>
            <a:r>
              <a:rPr sz="1500" dirty="0" err="1">
                <a:solidFill>
                  <a:schemeClr val="tx1"/>
                </a:solidFill>
              </a:rPr>
              <a:t>Pixlr</a:t>
            </a:r>
            <a:r>
              <a:rPr sz="1500" dirty="0">
                <a:solidFill>
                  <a:schemeClr val="tx1"/>
                </a:solidFill>
              </a:rPr>
              <a:t> Express, </a:t>
            </a:r>
            <a:r>
              <a:rPr sz="1500" dirty="0" err="1">
                <a:solidFill>
                  <a:schemeClr val="tx1"/>
                </a:solidFill>
              </a:rPr>
              <a:t>Pixlr</a:t>
            </a:r>
            <a:r>
              <a:rPr sz="1500" dirty="0">
                <a:solidFill>
                  <a:schemeClr val="tx1"/>
                </a:solidFill>
              </a:rPr>
              <a:t> E, </a:t>
            </a:r>
            <a:r>
              <a:rPr sz="1500" dirty="0" err="1">
                <a:solidFill>
                  <a:schemeClr val="tx1"/>
                </a:solidFill>
              </a:rPr>
              <a:t>Pixlr</a:t>
            </a:r>
            <a:r>
              <a:rPr sz="1500" dirty="0">
                <a:solidFill>
                  <a:schemeClr val="tx1"/>
                </a:solidFill>
              </a:rPr>
              <a:t> Templates, ChatGPT, Canva AI</a:t>
            </a:r>
          </a:p>
          <a:p>
            <a:pPr>
              <a:spcAft>
                <a:spcPts val="400"/>
              </a:spcAft>
              <a:defRPr sz="16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Outcome: Master </a:t>
            </a:r>
            <a:r>
              <a:rPr sz="1500" dirty="0" err="1">
                <a:solidFill>
                  <a:schemeClr val="tx1"/>
                </a:solidFill>
              </a:rPr>
              <a:t>Pixlr</a:t>
            </a:r>
            <a:r>
              <a:rPr sz="1500" dirty="0">
                <a:solidFill>
                  <a:schemeClr val="tx1"/>
                </a:solidFill>
              </a:rPr>
              <a:t> toolsets, perform precision photo adjustments, generate marketing copy, and assemble promotional social media ad creatives.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Day overview: core modules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Syllabus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Module 1: Introduction to Pixlr for marketing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Cloud-based raster editing vs vector design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Interface navigation: Pixlr Express vs Pixlr 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Account creation, dashboard tools &amp; canvas setups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Module 2: Basic image editing &amp; adjustments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Cropping, aspect ratios &amp; canvas resizing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Tonal corrections: Exposure, Contrast, Saturation, Sharpness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auto-enhance &amp; background removal basics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Module 3: Social media graphics &amp; email banners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Feed &amp; story dimension standards (1:1, 4:5, 9:16)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Multi-layer asset integration &amp; framing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Template customization for marketing campaigns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Module 4: Text, graphics &amp; promotional ads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Typography hierarchy, contrast &amp; shadow styling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Direct-response promotional ad layout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Final export standards (PNG, JPG, WebP)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1: Introduction to Pixlr for marketing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Core context &amp; concepts: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Pixlr: browser-based photo editor combining raster manipulation with AI enhancement tools.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Pixlr Express: quick template-based editing and fast AI enhancements.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Pixlr E (Editor): full multi-layer photo editing with granular tool control.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Key interface panels: Toolbar (Left), Canvas (Center), Layer &amp; History Stack (Right).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Step-by-step setup workflow: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1: Open Pixlr.com and create an account.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2: Choose Pixlr Express for quick layouts or Pixlr E for multi-layer editing.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3: Click "Create New" and define canvas dimensions (e.g., 1080x1080 px).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4: Import product asset via File &gt; Open Image or drag-and-drop.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/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Prompt: "Act as a design consultant. Outline the 3 best visual styles for an online tech product promo banner."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2: Basic image editing &amp; adjustments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Core image correction parameters: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Crop &amp; Resize: framing the primary focal point and eliminating background clutter.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Brightness &amp; Contrast: separating the product from background shadows.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Vibrance &amp; Saturation: enhancing product colors without skin-tone distortion.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Sharpness &amp; Clarity: accentuating physical product edges and texture details.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Step-by-step editing workflow: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Step 1: Select Crop Tool (C) and lock aspect ratio to 1:1 Square.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Step 2: Navigate to Adjustment &gt; Auto Pop / AI Enhance for baseline correction.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Step 3: Open Adjustment &gt; Color / Exposure for manual fine-tuning (+10% contrast, +5% vibrance).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Step 4: Apply Filter &gt; Details &gt; Sharpen (radius: 2px) for crisp online display.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Prompt: "Give 3 quantitative image adjustment rules for making e-commerce product photos look professional and vibrant."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3: Designing social media graphics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Core layout principles: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Scroll-stopping composition: place the adjusted product visual in the focal center.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Negative space: leave 40% clean area for promotional copy and badges.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Multi-layer structure: Background Layer $\</a:t>
            </a:r>
            <a:r>
              <a:rPr sz="1500" dirty="0" err="1">
                <a:solidFill>
                  <a:schemeClr val="tx1"/>
                </a:solidFill>
              </a:rPr>
              <a:t>rightarrow</a:t>
            </a:r>
            <a:r>
              <a:rPr sz="1500" dirty="0">
                <a:solidFill>
                  <a:schemeClr val="tx1"/>
                </a:solidFill>
              </a:rPr>
              <a:t>$ Product Layer $\</a:t>
            </a:r>
            <a:r>
              <a:rPr sz="1500" dirty="0" err="1">
                <a:solidFill>
                  <a:schemeClr val="tx1"/>
                </a:solidFill>
              </a:rPr>
              <a:t>rightarrow</a:t>
            </a:r>
            <a:r>
              <a:rPr sz="1500" dirty="0">
                <a:solidFill>
                  <a:schemeClr val="tx1"/>
                </a:solidFill>
              </a:rPr>
              <a:t>$ Graphic Elements $\</a:t>
            </a:r>
            <a:r>
              <a:rPr sz="1500" dirty="0" err="1">
                <a:solidFill>
                  <a:schemeClr val="tx1"/>
                </a:solidFill>
              </a:rPr>
              <a:t>rightarrow</a:t>
            </a:r>
            <a:r>
              <a:rPr sz="1500" dirty="0">
                <a:solidFill>
                  <a:schemeClr val="tx1"/>
                </a:solidFill>
              </a:rPr>
              <a:t>$ Text.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Email &amp; social dimensions: 1080x1080 </a:t>
            </a:r>
            <a:r>
              <a:rPr sz="1500" dirty="0" err="1">
                <a:solidFill>
                  <a:schemeClr val="tx1"/>
                </a:solidFill>
              </a:rPr>
              <a:t>px</a:t>
            </a:r>
            <a:r>
              <a:rPr sz="1500" dirty="0">
                <a:solidFill>
                  <a:schemeClr val="tx1"/>
                </a:solidFill>
              </a:rPr>
              <a:t> (Square Feed), 600x350 </a:t>
            </a:r>
            <a:r>
              <a:rPr sz="1500" dirty="0" err="1">
                <a:solidFill>
                  <a:schemeClr val="tx1"/>
                </a:solidFill>
              </a:rPr>
              <a:t>px</a:t>
            </a:r>
            <a:r>
              <a:rPr sz="1500" dirty="0">
                <a:solidFill>
                  <a:schemeClr val="tx1"/>
                </a:solidFill>
              </a:rPr>
              <a:t> (Email Header).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Step-by-step design workflow: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1: Create a solid or gradient background layer.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2: Add your edited product image as a new layer.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3: Use Layer &gt; Duplicate and add a subtle drop shadow or outline glow.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4: Insert shape overlays (e.g., discount badge circle) via Element Tool.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/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Prompt: "Generate a 3-part copy structure (Hook, Benefit, CTA) for an Instagram product launch post."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4: Text, graphics &amp; promotional ad layout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Ad typography &amp; conversion hierarchy: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Headline: 3 to 5 high-impact words (Large bold sans-serif font).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Value Offer: specific incentive (e.g., "Get 30% Off This Weekend").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Call to Action (CTA): contrasting button shape (e.g., "Shop Now").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Legibility rule: ensure high text contrast against background layers.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Step-by-step ad assembly workflow: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1: Click Text Tool (T) and add the primary headline at 48pt.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2: Enable Text Settings &gt; Shadow (black, 60% opacity) for high readability.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3: Draw a rounded CTA rectangle shape behind "Order Now" text.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Step 4: Go to File &gt; Save &gt; PNG / JPG (Quality: 90%) and download asset.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/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/>
              <a:t>Prompt: "Write 3 direct-response ad copy sets for a social media promo graphic promoting an e-commerce flash sale."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5: Hands-on ad creation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Hands-on Lab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Practice brief: "Smart Fitness Watch Promo Banner"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Canvas: 1080x1080 px (Instagram / Facebook Feed).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Required assets: Product photo, background layer, discount badge, CTA button.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Objectives: complete end-to-end editing, styling, text overlay, and export.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Execution checklist: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Crop raw watch photo to square 1:1 framing.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Apply tonal adjustments: +15 Contrast, +10 Vibrance, +5 Sharpen.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Insert bold headline: "TRACK YOUR PEAK PERFORMANCE".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Add badge graphic: "25% OFF — THIS WEEK ONLY".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Add contrasting CTA button: "BUY NOW".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6. Export final image as 1080x1080 px PNG.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Module 6: Quality audit &amp; day wrap-up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0" y="128016"/>
            <a:ext cx="1691640" cy="347472"/>
          </a:xfrm>
          <a:prstGeom prst="roundRect">
            <a:avLst/>
          </a:prstGeom>
          <a:solidFill>
            <a:srgbClr val="3162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500"/>
              <a:t>Audit &amp; Review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Visual ad quality audit checklist: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Resolution: crisp and clear, no pixelation or blurring.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Contrast: text readable in under 2 seconds on mobile screens.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Alignment: elements centered with balanced margins.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Hierarchy: eyes flow naturally from Product $\rightarrow$ Offer $\rightarrow$ CTA.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File Size: optimized under 1MB for fast digital load.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Day 24 key review points: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Pixlr provides rapid browser-based photo correction and ad assembly.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Systematic adjustments ensure professional image clarity.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Multi-layer structure allows flexible marketing graphic production.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Exit ticket: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Which Pixlr tool adjusts image framing?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What layer order ensures text stays readable over photos?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1159</Words>
  <Application>Microsoft Office PowerPoint</Application>
  <PresentationFormat>Widescreen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2</cp:revision>
  <dcterms:created xsi:type="dcterms:W3CDTF">2013-01-27T09:14:16Z</dcterms:created>
  <dcterms:modified xsi:type="dcterms:W3CDTF">2026-09-01T07:46:03Z</dcterms:modified>
  <cp:category/>
</cp:coreProperties>
</file>