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2800" b="0">
                <a:solidFill>
                  <a:srgbClr val="0F172A"/>
                </a:solidFill>
                <a:latin typeface="Arial"/>
              </a:defRPr>
            </a:pPr>
            <a:r>
              <a:rPr sz="1400"/>
              <a:t>DAY 24 — AI FOR MARKETING &amp; CONTENT CREATION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60604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 b="0">
                <a:solidFill>
                  <a:srgbClr val="0F172A"/>
                </a:solidFill>
                <a:latin typeface="Arial"/>
              </a:defRPr>
            </a:pPr>
            <a:r>
              <a:rPr sz="1400"/>
              <a:t>Pixlr for Marketing: Interface Setup, Photo Editing, Layering &amp; Ad Assembly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25880" y="3566160"/>
            <a:ext cx="9509760" cy="182880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500" b="0">
                <a:solidFill>
                  <a:srgbClr val="0F172A"/>
                </a:solidFill>
                <a:latin typeface="Arial"/>
              </a:defRPr>
            </a:pPr>
            <a:r>
              <a:rPr sz="1400"/>
              <a:t>Core Focus: Step-by-Step Image Optimization and Social Ad Production</a:t>
            </a:r>
          </a:p>
          <a:p>
            <a:pPr>
              <a:spcAft>
                <a:spcPts val="300"/>
              </a:spcAft>
              <a:defRPr sz="1500" b="0">
                <a:solidFill>
                  <a:srgbClr val="0F172A"/>
                </a:solidFill>
                <a:latin typeface="Arial"/>
              </a:defRPr>
            </a:pPr>
            <a:r>
              <a:rPr sz="1400"/>
              <a:t>Target Audience: Intermediate Trainees</a:t>
            </a:r>
          </a:p>
          <a:p>
            <a:pPr>
              <a:spcAft>
                <a:spcPts val="300"/>
              </a:spcAft>
              <a:defRPr sz="1500" b="0">
                <a:solidFill>
                  <a:srgbClr val="0F172A"/>
                </a:solidFill>
                <a:latin typeface="Arial"/>
              </a:defRPr>
            </a:pPr>
            <a:r>
              <a:rPr sz="1400"/>
              <a:t>Primary Tools: Pixlr Express, Pixlr E, AI Auto-Enhance, ChatGPT</a:t>
            </a:r>
          </a:p>
          <a:p>
            <a:pPr>
              <a:spcAft>
                <a:spcPts val="300"/>
              </a:spcAft>
              <a:defRPr sz="1500" b="1">
                <a:solidFill>
                  <a:srgbClr val="0284C7"/>
                </a:solidFill>
                <a:latin typeface="Arial"/>
              </a:defRPr>
            </a:pPr>
            <a:r>
              <a:rPr sz="1400"/>
              <a:t>Key Outcome: Master browser-based image corrections, layer hierarchies, and promotional ad export standards.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400"/>
              <a:t>Day Overview: Core Modules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Syllabus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1: Pixlr Setup &amp; Interface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 Express vs Pixlr E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Canvas dimensions &amp; workspace setup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Tool panels &amp; file import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2: Technical Image Corrections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1:1 Aspect ratio cropping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Exposure, contrast &amp; vibrance tuning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Edge sharpening &amp; AI auto-enhance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3: Layer Architecture &amp; Framing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Multi-layer asset stacking order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Framing &amp; negative space allocation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Graphic element integration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4: Typography &amp; Ad Export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Direct-response text hierarchy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Drop shadow legibility controls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CTA buttons &amp; final export standards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1: Pixlr Setup &amp; Interface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Core Technical Context: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Pixlr: Browser-based raster photo editor with built-in AI tools.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 Express: Template-driven quick adjustments.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 E: Full-featured multi-layer professional editor.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Workspace Panels: Toolbar (Left), Canvas (Center), Layer Stack (Right).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Open Pixlr.com and launch Pixlr 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Click "Create New" and input 1080 x 1080 px canvas.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Name the project file "Social_Promo_Master".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Drag and drop product image file onto canvas.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"Provide 3 modern layout concepts for an e-commerce social media square ad creative."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2: Technical Image Corrections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Image Adjustment Principles: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Cropping: Removes background clutter; centers product visual.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Exposure &amp; Contrast: Distinguishes product from ambient lighting.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Vibrance: Boosts muted tones without oversaturating.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Sharpening: Enhances product edge clarity for mobile screens.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Select Crop Tool (C) and lock aspect ratio to 1:1.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Navigate to Adjustment &gt; Auto Pop for baseline correction.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Go to Adjustment &gt; Color and set Vibrance to +15.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Go to Adjustment &gt; Exposure and set Contrast to +10.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Apply Filter &gt; Details &gt; Sharpen (Radius: 2.0).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"List exact tonal adjustment benchmarks for crisp e-commerce product photos."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3: Layer Architecture &amp; Layout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Layer Stacking Hierarchy: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1 (Bottom): Solid or gradient background fill.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2 (Middle): Clean, color-corrected product subject.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3 (Overlay): Promo badge and shape elements.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4 (Top): High-contrast headline and CTA text.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Rule: Keep 40% clean area for text to prevent visual clutter.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Add empty layer below product and fill with dark blue.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Position edited product image in lower-right canvas area.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Click Layer &gt; Duplicate to create a product shadow layer.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Use Element Tool to draw a circular discount badge.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"Generate a 3-part copy structure (Hook, Benefit, CTA) for a premium product ad."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4: Typography &amp; Ad Export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Typography &amp; Conversion Standards: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Headline: 3 to 5 words, bold sans-serif font, 48pt.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Value Offer: Specific promotion (e.g., 25% Off Weekend Sale).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CTA Shape: High-contrast rounded rectangle button.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Shadow Settings: Black drop shadow at 60% opacity for legibility.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Export Specs: PNG/JPG at 1080x1080 px, file size under 1MB.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Select Text Tool (T) and add headline "ELEVATE YOUR WORK".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In Text Options, enable Shadow: Opacity 60%, Blur 4.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Draw rounded rectangle behind "SHOP NOW" text button.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Navigate to File &gt; Save &gt; PNG and download file.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"Write 3 direct-response headline variations for a limited-time technology sale."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5: Hands-on Ad Creation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Hands-on Lab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Lab Brief: "Smart Fitness Tracker Ad"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Target Canvas: 1080 x 1080 px (Square Post).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Raw Assets: 1 watch photo + 1 logo mark.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Target Audience: Active working professionals.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Core Offer: 20% Discount with coupon code.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Execution Checklist: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Crop and center watch photo to 1:1 ratio.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Apply +10 Contrast, +15 Vibrance, +2 Sharpness.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Insert headline "TRACK YOUR PEAK PERFORMANCE".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Add discount badge "20% OFF — TODAY ONLY".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Insert high-contrast CTA button "CLAIM OFFER".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Export final file as high-quality PNG.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6: Quality Audit &amp; Wrap-Up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Audit &amp; Review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5-Point Quality Audit Checklist: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1. Clarity: Product is sharp with no pixelation.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2. Contrast: Text is readable within 2 seconds.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3. Alignment: Balanced margins and clear visual center.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4. Hierarchy: Visual flows: Product $\rightarrow$ Offer $\rightarrow$ CTA.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5. File Size: Optimized under 1MB for fast loading.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Key Takeaways: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 delivers rapid photo correction and ad graphic assembly.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Fixed layer stacks prevent overlapping errors.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Contrast and drop shadows guarantee text legibility.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Exit Ticket: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1. What tool locks 1:1 image cropping in Pixlr?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2. What is the correct layer order for text vs background?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