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2700" b="0">
                <a:solidFill>
                  <a:srgbClr val="0F172A"/>
                </a:solidFill>
                <a:latin typeface="Arial"/>
              </a:defRPr>
            </a:pPr>
            <a:r>
              <a:rPr sz="1400"/>
              <a:t>DAY 24 — PIXLR FOR MARKETING (FREE USER GUIDE)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0604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Hands-on Practice Guide Using 100% Free Browser Tools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25880" y="3566160"/>
            <a:ext cx="9509760" cy="192024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Focus: End-to-end practical workflows without paid subscriptions or premium lockouts.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Target: Intermediate trainees learning practical image editing and promotional ad assembly.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Core Tools: Pixlr E (Free Web App), Pixlr Express, Free Crop, Manual Adjustments, Free PNG Export.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Outcome: Produce professional 1080x1080 promotional ad graphics completely free of cost.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Day Overview: Free User Curriculum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Free Plan Roadmap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1: Free Account Setup &amp; Workspace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Navigating free account creation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Avoiding premium upgrade popups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Setting 1080x1080 custom free canvas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2: Free Manual Photo Adjustments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Free 1:1 square crop technique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Manual contrast, vibrance &amp; brightness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Free edge sharpening (radius: 2.0)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3: Free Layer Stacking &amp; Badges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Adding unlimited free raster layers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Drawing vector badge shapes &amp; frames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locking &amp; visibility controls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Module 4: Free Typography &amp; High-Res Export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Free Google Web fonts &amp; text styling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Adding drop shadows for contrast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Free high-resolution PNG file download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1: Setup Workspace (100% Free)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Free-Tier Account Context: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E works directly inside any web browser (Chrome, Edge, Firefox).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No credit card or paid subscription is required.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Free tier includes full manual multi-layer editing, cropping, adjustments, filters, and standard exports.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Pro-Tip: Dismiss any "Go Premium" popups by clicking the top "X" button.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 (Free):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Open browser and go to pixlr.com/e (Pixlr E Editor).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Click "Sign Up" using Google or free email.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On home dashboard, click "Create New".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Enter Width: 1080 and Height: 1080 px; name it "Ad_Project".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Click "Create" to open the blank free workspace.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"Give me 3 clean, modern layout ideas for a square social media ad banner."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2: Free Image Editing &amp; Adjustments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Free Manual Adjustments Context: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AI 1-click tools sometimes require credits; manual adjustments are 100% free and offer superior precision.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Crop Tool (C): Locks standard 1:1 aspect ratio.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Adjustment Menu: Adjusts light and colors with zero limits.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Filter Menu: Sharpens image pixels for crisp mobile viewing.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 (Free):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Click File &gt; Open Image and load your product photo.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Press C for Crop Tool, set Constraint to "1:1 Aspect Ratio", and press Enter.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Click Adjustment &gt; Color and set Vibrance to +15.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Click Adjustment &gt; Exposure and set Contrast to +12 and Brightness to +5.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Click Filter &gt; Details &gt; Sharpen, set Amount to 20, and click Apply.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"Provide exact numerical photo adjustment settings for e-commerce electronics."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3: Free Layer Architecture &amp; Badges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Free Layer Management Context: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E supports unlimited manual layers on the free plan.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Stacking order determines what appears on top.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1 (Bottom): Solid background color.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2 (Middle): Clean product photo.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Layer 3 (Top): Offer badges, buttons, and text.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Shape Tool (U): Creates vector circles and rectangles for free.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 (Free):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In the Layers panel on right, click "+" and select "Empty".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Drag empty layer to bottom; select Paint Bucket (B) and fill with dark navy (#0F172A).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Select product layer and position product in bottom-right.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Press U for Shape Tool, select Circle, set Fill to yellow/orange, and draw a badge in top-left.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"Generate a 3-part marketing copy structure (Headline, Promo Offer, CTA Button)."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4: Free Typography &amp; Clean Export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Free Typography &amp; Download Context: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Pixlr includes built-in free web fonts (Roboto, Montserrat, Bebas, Oswald).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Text styling tools (Drop Shadow, Stroke) are completely free.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Free Export Limit: Up to 3 high-resolution daily saves on free plan (more than enough for class practice).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PNG format preserves full clarity for social platforms.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Step-by-Step Execution (Free):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1: Press T for Text Tool, click on canvas, and type your headline: "UPGRADE YOUR GEAR".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2: Set Font to "Montserrat Bold", Size to 44, and Color to White.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3: In Text Settings, turn on "Shadow" (Color: Black, Opacity: 70%, Blur: 4).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4: Add CTA button text "ORDER NOW" over a colored rectangle shape.</a:t>
            </a: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Step 5: Click File &gt; Save (Ctrl+S), choose PNG, Quality 100%, and click "Save As" to download.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Prompt: "Write 3 direct-response headline variations for a limited-time technology sale."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5: Complete Hands-on Practice Lab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Hands-on Practice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Practice Brief (Free Student Lab):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Project: Create a 1080x1080 promotional ad banner.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Asset needed: 1 free uncopyrighted product image (e.g. shoes, watch, headphones).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Tools used: Pixlr E free editor + free web fonts.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Budget: $0.00 (100% Free).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Student Action Checklist: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1. Create 1080x1080 px blank canvas.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2. Import product photo and crop to 1:1 square.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3. Apply manual adjustments: +12 Contrast, +15 Vibrance, +20 Sharpen.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4. Add dark solid background layer behind product.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5. Draw discount badge circle: "30% OFF".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6. Add headline with drop shadow: "NEW ARRIVAL 2026".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7. Add CTA button: "SHOP TODAY".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8. Save and download 1080x1080 PNG to computer.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1400"/>
              <a:t>Module 6: Free User Rules &amp; Final Checklist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75520" y="128016"/>
            <a:ext cx="1874519" cy="34747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1400"/>
              <a:t>Summary &amp; Audit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896112"/>
            <a:ext cx="5596128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Free User Best Practices: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Use Manual Adjustments instead of paid AI credits to preserve unlimited edits.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Save your project as .PXD (Pixlr Native File) via File &gt; Save to keep editable layers for later.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Export final graphics as PNG for maximum text sharpness on social media.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• Check contrast: Text must be easily readable on mobile screens.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896112"/>
            <a:ext cx="5559552" cy="562356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300"/>
              </a:spcAft>
              <a:defRPr sz="1400" b="1">
                <a:solidFill>
                  <a:srgbClr val="0284C7"/>
                </a:solidFill>
                <a:latin typeface="Arial"/>
              </a:defRPr>
            </a:pPr>
            <a:r>
              <a:rPr sz="1400"/>
              <a:t>Day 24 Exit Ticket: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1. What URL opens the free Pixlr editor directly?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2. Why are manual adjustments (+Contrast, +Vibrance) better for free users than AI 1-click credits?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3. What file format keeps editable layers saved on your PC?</a:t>
            </a: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</a:p>
          <a:p>
            <a:pPr>
              <a:spcAft>
                <a:spcPts val="300"/>
              </a:spcAft>
              <a:defRPr sz="1400" b="0">
                <a:solidFill>
                  <a:srgbClr val="0F172A"/>
                </a:solidFill>
                <a:latin typeface="Arial"/>
              </a:defRPr>
            </a:pPr>
            <a:r>
              <a:rPr sz="1400"/>
              <a:t>Expected Exit Answer: pixlr.com/e; manual adjustments are 100% free with unlimited edits; .PXD format.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