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juwuFEN4fmicAfsCjzYLDeeT9o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0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1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1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2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2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2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2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4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4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7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7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914400" y="1417320"/>
            <a:ext cx="103327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DAY 22 — AI FOR MARKETING &amp; CONTENT CREATION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1051560" y="2606040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Canva for Marketing: AI Interface, Social Graphics, Print Collateral &amp; Brand Kits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615462" y="3246120"/>
            <a:ext cx="10540218" cy="145167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Learning outcome: 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Canva AI design tools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Establish brand kits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high-converting marketing collateral for social media and print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0" marL="2857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Build integrated AI-to-design marketing workflows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Day overview: core learning modules</a:t>
            </a:r>
            <a:endParaRPr/>
          </a:p>
        </p:txBody>
      </p:sp>
      <p:sp>
        <p:nvSpPr>
          <p:cNvPr id="94" name="Google Shape;94;p2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Syllabus</a:t>
            </a:r>
            <a:endParaRPr/>
          </a:p>
        </p:txBody>
      </p:sp>
      <p:sp>
        <p:nvSpPr>
          <p:cNvPr id="95" name="Google Shape;95;p2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1: Introduction to Canva for marketing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visual marketing hierarchy, design fundamentals, AI design ecosystems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Practice: set up account, explore template architecture and dashboard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2: Canva interface &amp; Magic Studio ecosystem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Magic Studio tools (Magic Design, Magic Write, Magic Media, Magic Edit)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Practice: generate layout options from a single marketing text prompt</a:t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3: Designing high-converting social media graphics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platform aspect ratios (1:1, 4:5, 9:16), visual contrast, typography hierarchy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Practice: create a multi-layer Instagram/Facebook promo graphic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4: Canva for print ads, flyers &amp; brochures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print specs (bleed, margins, CMYK vs. RGB, 300 DPI, bi-fold/tri-fold layout)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Practice: design a print-ready promotional flyer with AI copy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Afternoon modules: branding &amp; campaign workflows</a:t>
            </a:r>
            <a:endParaRPr/>
          </a:p>
        </p:txBody>
      </p:sp>
      <p:sp>
        <p:nvSpPr>
          <p:cNvPr id="103" name="Google Shape;103;p3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Syllabus</a:t>
            </a:r>
            <a:endParaRPr/>
          </a:p>
        </p:txBody>
      </p:sp>
      <p:sp>
        <p:nvSpPr>
          <p:cNvPr id="104" name="Google Shape;104;p3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5: Branding with Canva &amp; Brand Kit integration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visual identity consistency, color psychology, font pairing, brand asset libraries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Practice: configure a complete 4-part Brand Kit in Canva</a:t>
            </a:r>
            <a:endParaRPr/>
          </a:p>
        </p:txBody>
      </p:sp>
      <p:sp>
        <p:nvSpPr>
          <p:cNvPr id="105" name="Google Shape;105;p3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Module 6: Designing social media campaigns &amp; post sets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campaign visual continuity, carousel storyboarding, Magic Switch adaptation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Practice: create a 3-part campaign graphic set and complete exit ticket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1: Introduction to Canva for marketing</a:t>
            </a:r>
            <a:endParaRPr/>
          </a:p>
        </p:txBody>
      </p:sp>
      <p:sp>
        <p:nvSpPr>
          <p:cNvPr id="112" name="Google Shape;112;p4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1</a:t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Visual marketing is the strategic use of design, imagery, and typography to communicate brand value and drive conversions.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Why Canva dominates modern marketing production: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Cloud-based collaboration between marketers and clients.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Integrated generative AI eliminating technical barrier-to-entry.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Pre-formatted dimension libraries for every global ad standard.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Visual hierarchy principles: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1. Focal point: the primary hook (headline or product image).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2. Supporting copy: benefits and value proposition.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3. Call-to-action (CTA): clear next step (e.g., "Order Today").</a:t>
            </a:r>
            <a:endParaRPr/>
          </a:p>
        </p:txBody>
      </p:sp>
      <p:sp>
        <p:nvSpPr>
          <p:cNvPr id="114" name="Google Shape;114;p4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fundamentals for marketers: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Rule of thirds &amp; balanced whitespace (preventing clutter).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Visual contrast: light text on dark background or dark on light.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Typography limits: maximum 2 font families per graphic (Heading + Body).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Example workflow: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Generate ad copy using </a:t>
            </a:r>
            <a:r>
              <a:rPr lang="en-US" sz="1500">
                <a:solidFill>
                  <a:schemeClr val="dk1"/>
                </a:solidFill>
              </a:rPr>
              <a:t>Chat GPT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/Claude → feed copy into Canva Magic Design → customize branding in 2 minutes.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takeaway: good design builds trust; clear visual hierarchy drives clicks and sales.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1: Practice — interface navigation &amp; setup</a:t>
            </a:r>
            <a:endParaRPr/>
          </a:p>
        </p:txBody>
      </p:sp>
      <p:sp>
        <p:nvSpPr>
          <p:cNvPr id="121" name="Google Shape;121;p5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1</a:t>
            </a:r>
            <a:endParaRPr/>
          </a:p>
        </p:txBody>
      </p:sp>
      <p:sp>
        <p:nvSpPr>
          <p:cNvPr id="122" name="Google Shape;122;p5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Setup &amp; exploration exercise: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“Set up your Canva workspace and identify the fastest path from marketing concept to editable template.”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Navigate to Canva Home and search for "Marketing Flyer".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Filter templates by Theme (Business/Marketing) and Style (Modern/Minimalist).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Inspect the Left Sidebar tools: Elements, Text, Brand, Uploads, Draw, and Apps.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Create a </a:t>
            </a:r>
            <a:r>
              <a:rPr lang="en-US" sz="1500">
                <a:solidFill>
                  <a:schemeClr val="dk1"/>
                </a:solidFill>
              </a:rPr>
              <a:t>1080 x 1080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px blank canvas for social media testing.</a:t>
            </a:r>
            <a:endParaRPr/>
          </a:p>
        </p:txBody>
      </p:sp>
      <p:sp>
        <p:nvSpPr>
          <p:cNvPr id="123" name="Google Shape;123;p5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Expected navigation mastery: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Templates filtered by industry prevent design paralysis.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Elements tab used for shapes, frames, icons, and AI stock photos.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Custom canvas sizing (</a:t>
            </a:r>
            <a:r>
              <a:rPr lang="en-US" sz="1500">
                <a:solidFill>
                  <a:schemeClr val="dk1"/>
                </a:solidFill>
              </a:rPr>
              <a:t>1080 x 1080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px for Square, 1080x1350 px for Portrait).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AI prompt (ChatGPT/Claude):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“Act as a Creative Director. Give me 3 modern design theme ideas (color scheme, font style, layout structure) for an online course promotional banner.”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6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2: Canva interface &amp; Magic Studio ecosystem</a:t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2</a:t>
            </a:r>
            <a:endParaRPr/>
          </a:p>
        </p:txBody>
      </p:sp>
      <p:sp>
        <p:nvSpPr>
          <p:cNvPr id="131" name="Google Shape;131;p6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Canva Magic Studio suite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Magic Studio is Canva’s suite of embedded AI tools built directly into the design editor: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Magic Design: generates complete editable presentations, posts, and videos from a single prompt.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Magic Write: in-editor AI copywriter for headlines, body text, and tone adjustments.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Magic Media: Text-to-Image and Text-to-Video generation using diffusion models.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Magic Edit &amp; Magic Erase: in-painting tools to replace or remove objects in photos seamlessly.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Magic Switch: one-click resizing and automatic document translation.</a:t>
            </a:r>
            <a:endParaRPr/>
          </a:p>
        </p:txBody>
      </p:sp>
      <p:sp>
        <p:nvSpPr>
          <p:cNvPr id="132" name="Google Shape;132;p6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Prompting for Magic Media (Text-to-Image):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Subject: clear primary object or person.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Context/Setting: background environment and lighting.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Style &amp; Medium: "minimalist 3D render", "studio product photography", or "flat vector illustration".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 practice: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Magic Media for unique visual assets when stock photos feel generic or overused.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2: Practice — Magic Studio generation lab</a:t>
            </a:r>
            <a:endParaRPr/>
          </a:p>
        </p:txBody>
      </p:sp>
      <p:sp>
        <p:nvSpPr>
          <p:cNvPr id="139" name="Google Shape;139;p7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2</a:t>
            </a:r>
            <a:endParaRPr/>
          </a:p>
        </p:txBody>
      </p:sp>
      <p:sp>
        <p:nvSpPr>
          <p:cNvPr id="140" name="Google Shape;140;p7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Product: "EcoBreeze — Solar-Powered Portable Desk Fan"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Open Magic Media (Text-to-Image) inside Canva.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Generate a product visual using the structured prompt.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Use Magic Write to generate 3 headline variations directly inside the canvas text box.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Apply Magic Edit to change the fan color or background element.</a:t>
            </a:r>
            <a:endParaRPr/>
          </a:p>
        </p:txBody>
      </p:sp>
      <p:sp>
        <p:nvSpPr>
          <p:cNvPr id="141" name="Google Shape;141;p7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Structured Magic Media prompt: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“A modern minimalist solar-powered desk fan on a clean wooden office table, natural morning sunlight, soft plant shadows in background, high-end commercial product photography, 8k resolution, photorealistic.”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AI prompt (for Magic Write):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“Write 3 catchy 5-word headlines for a solar-powered portable desk fan. Focus on eco-friendly cooling and productivity.”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8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8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3: Designing social media graphics</a:t>
            </a: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3</a:t>
            </a:r>
            <a:endParaRPr/>
          </a:p>
        </p:txBody>
      </p:sp>
      <p:sp>
        <p:nvSpPr>
          <p:cNvPr id="149" name="Google Shape;149;p8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social media graphic architecture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Platform-specific aspect ratios and safe zones: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Instagram/Facebook Feed: </a:t>
            </a:r>
            <a:r>
              <a:rPr lang="en-US" sz="1500">
                <a:solidFill>
                  <a:schemeClr val="dk1"/>
                </a:solidFill>
              </a:rPr>
              <a:t>1080 x 1080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px (Square 1:1) or 1080x1350 px (Portrait 4:5 - recommended for higher screen real estate).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Stories &amp; Reels/TikTok: 1080x1920 px (Vertical 9:16 - keep text inside central 80% safe zone).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LinkedIn / Twitter: 1200x627 px (Landscape 1.91:1).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Contrast &amp; legibility: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Never place thin text over busy photographic backgrounds.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Use translucent overlays (dark rectangle at 40% opacity) behind text.</a:t>
            </a:r>
            <a:endParaRPr/>
          </a:p>
        </p:txBody>
      </p:sp>
      <p:sp>
        <p:nvSpPr>
          <p:cNvPr id="150" name="Google Shape;150;p8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3-second scroll-stopper rule: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Top 20% area: bold hook / headline with high visual weight.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Center 50% area: clear product shot or high-emotion human subject.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Bottom 30% area: bold CTA button shape + logo watermark.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Graphic elements in Canva: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Frames (for photo masking), Gradients, Drop Shadows, and Outlines to make subject pop.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3: Practice — social media promo post</a:t>
            </a:r>
            <a:endParaRPr/>
          </a:p>
        </p:txBody>
      </p:sp>
      <p:sp>
        <p:nvSpPr>
          <p:cNvPr id="157" name="Google Shape;157;p9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3</a:t>
            </a:r>
            <a:endParaRPr/>
          </a:p>
        </p:txBody>
      </p:sp>
      <p:sp>
        <p:nvSpPr>
          <p:cNvPr id="158" name="Google Shape;158;p9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Creative brief: 20% Discount Sale on "AI Career Masterclass".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Canvas size: </a:t>
            </a:r>
            <a:r>
              <a:rPr b="1" lang="en-US" sz="1500">
                <a:solidFill>
                  <a:schemeClr val="dk1"/>
                </a:solidFill>
              </a:rPr>
              <a:t>1080 x 1080</a:t>
            </a: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px (Square Feed Post).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Add a solid background color with a subtle gradient.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Insert a photo frame with a professional learning image.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Add a bold 3-tier text block: Hook, Offer, CTA Button.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Add a badge element for "20% OFF — Limited Time".</a:t>
            </a:r>
            <a:endParaRPr/>
          </a:p>
        </p:txBody>
      </p:sp>
      <p:sp>
        <p:nvSpPr>
          <p:cNvPr id="159" name="Google Shape;159;p9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AI prompt (ChatGPT/Gemini):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“Create the text layout and visual element plan for an Instagram sale graphic promoting an AI masterclass. Include exact headline, subhead, button text, and color palette suggestions.”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0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4: Canva for print ads, flyers &amp; brochures</a:t>
            </a:r>
            <a:endParaRPr/>
          </a:p>
        </p:txBody>
      </p:sp>
      <p:sp>
        <p:nvSpPr>
          <p:cNvPr id="166" name="Google Shape;166;p10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4</a:t>
            </a:r>
            <a:endParaRPr/>
          </a:p>
        </p:txBody>
      </p:sp>
      <p:sp>
        <p:nvSpPr>
          <p:cNvPr id="167" name="Google Shape;167;p10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print design vs. digital design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Resolution requirement: 300 DPI (Dots Per Inch) minimum for sharp physical printing (vs. 72 DPI for web).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Print margins &amp; Bleed: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Bleed (3mm / 0.125 in): extending background graphics beyond canvas edge so cutting leaves no white gaps.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Safety margin: keeping all crucial text at least 0.25 in inside the cut line.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Color modes: CMYK for professional press printing; RGB for digital screens.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Export formats: PDF Print with "Crop marks and bleed" enabled.</a:t>
            </a:r>
            <a:endParaRPr/>
          </a:p>
        </p:txBody>
      </p:sp>
      <p:sp>
        <p:nvSpPr>
          <p:cNvPr id="168" name="Google Shape;168;p10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Brochure layout architecture: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Single-page Flyer: A4 or US Letter size; single clear message.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Bi-fold (4 panels) &amp; Tri-fold (6 panels): requires clear content sequencing: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Front panel: hook, brand logo, strong aesthetic.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Inside panels: detailed features, pricing, testimonials.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Back panel: contact info, map, QR code, website URL.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4: Practice — print-ready marketing flyer</a:t>
            </a: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4</a:t>
            </a: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Project: A4 Business Training Seminar Flyer.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Create an A4 document in Canva and turn on "Show print bleed" &amp; "Show margins" under File View Settings.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Build a structured 3-section layout: Header banner, 3 Key Benefits grid, and Contact/Venue footer.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Generate a QR code using Canva Apps ("QR Code") linking to a registration page.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Export as "PDF Print".</a:t>
            </a: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AI prompt (Claude/ChatGPT):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“Draft the complete text content for an A4 corporate seminar flyer on AI for Business Leaders. Provide an event title, date/venue placeholders, 3 bulleted key takeaways, and a call-to-action footer.”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2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5: Branding with Canva &amp; Brand Kit setup</a:t>
            </a:r>
            <a:endParaRPr/>
          </a:p>
        </p:txBody>
      </p:sp>
      <p:sp>
        <p:nvSpPr>
          <p:cNvPr id="184" name="Google Shape;184;p12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5</a:t>
            </a:r>
            <a:endParaRPr/>
          </a:p>
        </p:txBody>
      </p:sp>
      <p:sp>
        <p:nvSpPr>
          <p:cNvPr id="185" name="Google Shape;185;p12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brand consistency &amp; brand equity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Brand consistency increases revenue by up to 33% by making marketing recognizable across all touchpoints.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The Canva Brand Kit components: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Logos: primary, secondary, monochrome, and favicon versions (transparent PNG/SVG).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Color Palette: Primary brand color, secondary supporting color, and accent CTA color (Hex codes).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Typography: defined Title font, Subtitle font, and Body font.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Brand Voice &amp; Graphics: approved icons, textures, and photo styles.</a:t>
            </a:r>
            <a:endParaRPr/>
          </a:p>
        </p:txBody>
      </p:sp>
      <p:sp>
        <p:nvSpPr>
          <p:cNvPr id="186" name="Google Shape;186;p12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Color psychology in marketing design: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Blue: trust, security, technology, corporate authority.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Green: growth, health, sustainability, finance.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Orange/Red: energy, urgency, action, high-conversion CTAs.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One-click brand transformation: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Canva’s "Apply Brand Kit" button to rebrand any generic template with company fonts and colors in 1 click.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3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5: Practice — Brand Kit configuration</a:t>
            </a:r>
            <a:endParaRPr/>
          </a:p>
        </p:txBody>
      </p:sp>
      <p:sp>
        <p:nvSpPr>
          <p:cNvPr id="193" name="Google Shape;193;p13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5</a:t>
            </a:r>
            <a:endParaRPr/>
          </a:p>
        </p:txBody>
      </p:sp>
      <p:sp>
        <p:nvSpPr>
          <p:cNvPr id="194" name="Google Shape;194;p13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Client brief: "Apex Solutions — Digital Consulting Agency"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Define a 3-color palette with Hex codes (Primary Navy, Accent Teal, Neutral Grey).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Select a complementary font pair (e.g. League Spartan Bold for Titles + Lato for Body).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Apply this Brand Kit to a pre-existing Canva template using the "Shuffle Brand Colors" tool.</a:t>
            </a:r>
            <a:endParaRPr/>
          </a:p>
        </p:txBody>
      </p:sp>
      <p:sp>
        <p:nvSpPr>
          <p:cNvPr id="195" name="Google Shape;195;p13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AI prompt (ChatGPT/Copilot):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“Generate a cohesive 3-color brand palette with Hex codes and a professional 2-font pairing for a modern tech consulting firm. Explain the psychology behind each color choice.”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4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4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6: Designing complete social campaigns</a:t>
            </a:r>
            <a:endParaRPr/>
          </a:p>
        </p:txBody>
      </p:sp>
      <p:sp>
        <p:nvSpPr>
          <p:cNvPr id="202" name="Google Shape;202;p14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6</a:t>
            </a:r>
            <a:endParaRPr/>
          </a:p>
        </p:txBody>
      </p:sp>
      <p:sp>
        <p:nvSpPr>
          <p:cNvPr id="203" name="Google Shape;203;p14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Theory: multi-channel campaign cohesion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An effective marketing campaign delivers consistent messaging across multiple formats simultaneously.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Campaign asset bundle components: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Feed post (Square 1:1) → for organic feed engagement.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Story / Reel cover (9:16) → for mobile-first vertical attention.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LinkedIn / Web banner (1.91:1) → for professional B2B outreach.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Using Magic Switch for instant multi-format adaptation: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Transform 1 master square post into Story, Banner, and Flyer sizes in seconds with automatic element repositioning.</a:t>
            </a:r>
            <a:endParaRPr/>
          </a:p>
        </p:txBody>
      </p:sp>
      <p:sp>
        <p:nvSpPr>
          <p:cNvPr id="204" name="Google Shape;204;p14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Day 22 summary &amp; key takeaways: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Canva AI tools (Magic Studio) accelerate visual asset production.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Visual hierarchy and contrast ensure marketing graphics stop the scroll.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Print collateral requires strict resolution (300 DPI), bleed, and margin checks.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Centralized Brand Kits guarantee visual consistency across team members.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Exit ticket (5 minutes):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What DPI is required for print design export?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Name two AI tools inside Canva Magic Studio.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How does Magic Switch help marketers scale campaigns?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/>
          <p:nvPr/>
        </p:nvSpPr>
        <p:spPr>
          <a:xfrm>
            <a:off x="0" y="0"/>
            <a:ext cx="12191695" cy="685800"/>
          </a:xfrm>
          <a:prstGeom prst="rect">
            <a:avLst/>
          </a:prstGeom>
          <a:solidFill>
            <a:srgbClr val="11345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5"/>
          <p:cNvSpPr txBox="1"/>
          <p:nvPr/>
        </p:nvSpPr>
        <p:spPr>
          <a:xfrm>
            <a:off x="411480" y="109728"/>
            <a:ext cx="96012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6: Practice — 3-part campaign bundle</a:t>
            </a:r>
            <a:endParaRPr/>
          </a:p>
        </p:txBody>
      </p:sp>
      <p:sp>
        <p:nvSpPr>
          <p:cNvPr id="211" name="Google Shape;211;p15"/>
          <p:cNvSpPr/>
          <p:nvPr/>
        </p:nvSpPr>
        <p:spPr>
          <a:xfrm>
            <a:off x="10058400" y="128016"/>
            <a:ext cx="1691640" cy="347472"/>
          </a:xfrm>
          <a:prstGeom prst="roundRect">
            <a:avLst>
              <a:gd fmla="val 16667" name="adj"/>
            </a:avLst>
          </a:prstGeom>
          <a:solidFill>
            <a:srgbClr val="31629A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Module 6</a:t>
            </a:r>
            <a:endParaRPr/>
          </a:p>
        </p:txBody>
      </p:sp>
      <p:sp>
        <p:nvSpPr>
          <p:cNvPr id="212" name="Google Shape;212;p15"/>
          <p:cNvSpPr/>
          <p:nvPr/>
        </p:nvSpPr>
        <p:spPr>
          <a:xfrm>
            <a:off x="438912" y="896112"/>
            <a:ext cx="5596128" cy="5623560"/>
          </a:xfrm>
          <a:prstGeom prst="roundRect">
            <a:avLst>
              <a:gd fmla="val 16667" name="adj"/>
            </a:avLst>
          </a:prstGeom>
          <a:solidFill>
            <a:srgbClr val="EBF2FA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Project: "Summer Product Launch Campaign"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Tasks: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Finalize your master </a:t>
            </a:r>
            <a:r>
              <a:rPr lang="en-US" sz="1500">
                <a:solidFill>
                  <a:schemeClr val="dk1"/>
                </a:solidFill>
              </a:rPr>
              <a:t>1080 x 1080</a:t>
            </a: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px promotional post from Module 3.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Use Magic Switch (or Manual Resize) to generate a 1080x1920 px Instagram Story version.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Adjust text and button placement to ensure it fits mobile safe zones.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Export both assets as high-quality PNGs.</a:t>
            </a:r>
            <a:endParaRPr/>
          </a:p>
        </p:txBody>
      </p:sp>
      <p:sp>
        <p:nvSpPr>
          <p:cNvPr id="213" name="Google Shape;213;p15"/>
          <p:cNvSpPr/>
          <p:nvPr/>
        </p:nvSpPr>
        <p:spPr>
          <a:xfrm>
            <a:off x="6181344" y="896112"/>
            <a:ext cx="5559552" cy="5623560"/>
          </a:xfrm>
          <a:prstGeom prst="roundRect">
            <a:avLst>
              <a:gd fmla="val 16667" name="adj"/>
            </a:avLst>
          </a:prstGeom>
          <a:solidFill>
            <a:srgbClr val="F8FAFC"/>
          </a:solidFill>
          <a:ln cap="flat" cmpd="sng" w="9525">
            <a:solidFill>
              <a:srgbClr val="CDD7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Quality checklist: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Are brand colors and fonts identical across both formats?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Is the headline clearly legible in under 2 seconds?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 Are all contact details and URLs accurate?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Easy AI prompt (Claude/ChatGPT):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“Write a 3-part micro-copy sequence for a multi-slide Instagram carousel promoting a digital marketing toolkit: Slide 1 (Hook), Slide 2 (Core Features), Slide 3 (Special Offer &amp; CTA).”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