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389888"/>
            <a:ext cx="1033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3000">
                <a:latin typeface="Arial"/>
              </a:defRPr>
            </a:pPr>
            <a:r>
              <a:rPr sz="2400" b="1" dirty="0"/>
              <a:t>DAY 20 — AI FOR MARKETING &amp; CONTENT CREATION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59391" y="2494026"/>
            <a:ext cx="101498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100">
                <a:latin typeface="Arial"/>
              </a:defRPr>
            </a:pPr>
            <a:r>
              <a:rPr sz="2000" dirty="0"/>
              <a:t>Phase 2: Basic AI for Work &amp; Employment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5117" y="3552445"/>
            <a:ext cx="10149840" cy="1451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>
                <a:latin typeface="Arial"/>
              </a:defRPr>
            </a:pPr>
            <a:r>
              <a:rPr sz="1500" dirty="0"/>
              <a:t>Learning outcome: 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M</a:t>
            </a:r>
            <a:r>
              <a:rPr sz="1500" dirty="0"/>
              <a:t>aster enterprise AI technologies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D</a:t>
            </a:r>
            <a:r>
              <a:rPr sz="1500" dirty="0"/>
              <a:t>ata collection &amp; management, 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B</a:t>
            </a:r>
            <a:r>
              <a:rPr sz="1500" dirty="0"/>
              <a:t>usiness intelligence tools, 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M</a:t>
            </a:r>
            <a:r>
              <a:rPr sz="1500" dirty="0"/>
              <a:t>achine learning fundamentals for business.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1: Overview of AI technologies in business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in business transforms how companies create value, understand customers, and automate operations.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Core categories of business AI: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Generative AI: creates original text, marketing copy, graphics, code, and video.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Predictive AI: forecasts customer churn, sales trends, demand, and risk.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Conversational AI: customer support chatbots, sales agents, virtual assistants.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Robotic Process Automation (RPA + AI): automates repetitive clerical tasks.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Business value drivers: cost reduction, speed-to-market, personalization at scale, and enhanced decision accuracy.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Enterprise adoption roadmap: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Identify bottleneck: where is manual effort slowing down business growth?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Select AI capability: text generation, data categorization, or forecasting.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Establish human review: ensure accuracy, brand tone, and compliance.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Measure ROI: calculate time saved and revenue impact.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An e-commerce store uses Generative AI to write 500 product descriptions in 2 hours instead of 2 weeks, reducing copywriting costs by 80%.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Key rule: AI augments business strategy; it does not replace core customer value.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1: Easy practice — business AI mapping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Scenario: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“A growing online fashion boutique is struggling with three bottlenecks: slow customer inquiry replies, generic email campaigns, and slow social media post creation.”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Match each bottleneck to the right AI technology category.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Name one concrete AI tool for each problem.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Identify one business risk for each solution.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Write one KPI to measure improvement.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“Act as a digital marketing consultant. For an online fashion boutique, propose three AI tools to solve slow customer response, low email engagement, and slow social media creation. Include one metric for each.”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2: AI tools for business &amp; content creation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Different AI platforms possess distinct strengths in enterprise workflows: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ChatGPT (OpenAI): exceptional general reasoning, creative marketing copy, workflow automation.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Google Gemini: real-time web multimodal search, Google Workspace integration, research.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Claude (Anthropic): long-document analysis, nuanced professional writing, brand guidelines.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Microsoft Copilot: seamless MS Office, Excel, and Teams enterprise integration.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Perplexity AI: cited research, competitor market intelligence, factual sourcing.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Effective content creation framework: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Role: define the specific marketing persona (e.g., "Senior B2B Copywriter").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Context: target audience, product USP, and customer pain points.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Task: format, length, and call-to-action (CTA).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Tone &amp; Constraints: brand voice guidelines (e.g., "friendly yet professional, no buzzwords").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Iterative refinement: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Never publish first-draft AI copy. Edit for human authenticity, factual accuracy, and brand alignment.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2: Easy practice — multi-tool copy test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Product: "EcoSip — reusable smart water bottle that tracks daily hydration."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Target audience: busy office professionals.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Use an AI tool to generate 3 catchy social media headlines.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Draft a 50-word promotional post with a clear CTA.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Evaluate tone, clarity, and persuasiveness.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Refine the output with one follow-up constraint prompt.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“Act as a direct-response copywriter. Write a 50-word Instagram caption promoting a smart water bottle for office workers. Include an engaging hook, benefits, and a CTA. Keep the tone vibrant and concise.”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3: Data collection &amp; management for marketing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64808"/>
            <a:ext cx="11247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/>
              <a:t>Day 20 | AI for Marketing &amp; Content Creation | Intermediate Trainees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marketing data fundamentals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Modern marketing relies on gathering structured and unstructured customer data across touchpoints.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Data types: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Structured data: numerical metrics, transaction tables, dates, CRM forms.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Unstructured data: customer reviews, social comments, audio recordings, email text.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Data collection touchpoints: website cookies, landing page forms, email clicks, point-of-sale systems, customer feedback surveys.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Data management &amp; hygiene: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Cleaning: removing duplicate leads, correcting invalid email formats, standardizing country codes.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Categorization: tagging customer feedback by sentiment and product feature.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Data privacy &amp; compliance: adhering to consent rules (GDPR, cookie consent) and safeguarding customer contact lists.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capability in data management: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excels at transforming messy, unstructured customer text into clean, structured tables ready for analysis.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3: Easy practice — customer data structuring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Raw unstructured customer feedback: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"Loved the water bottle design, but shipping took 10 days! (Rating: 3/5)"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"Customer support was super helpful when my lid broke. (Rating: 5/5)"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"Way too expensive for the quality, will not buy again. (Rating: 1/5)"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Convert these three reviews into a structured table with columns: Customer ID, Category, Sentiment (Pos/Neg/Neutral), Rating, and Action Required.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“Convert these 3 customer reviews into a clean Markdown table with columns: Review ID, Topic, Sentiment, Star Rating, and Recommended Business Action.”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4: Data analysis techniques for business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Data analysis translates raw data into actionable business intelligence.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Key analytical techniques: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Sentiment analysis: classifying customer emotion (positive, negative, frustrated, satisfied).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Trend analysis: tracking metric movements over weeks, months, or quarters.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Churn analysis: identifying behaviors that precede customer cancellations.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Cohort analysis: comparing performance across different customer acquisition groups.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 4-stage business analysis cycle: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Ask: What specific business question needs answering?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Inspect: What patterns or anomalies emerge from the data?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Synthesize: What is the underlying cause of the pattern?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Recommend: What concrete marketing action should follow?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Critical concept: analysis must always tie back to business impact (revenue, retention, or customer satisfaction).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4: Easy practice — review sentiment &amp; insights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Dataset summary (100 customer complaints):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60 complaints: App synchronization failed after update.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25 complaints: Delayed delivery time.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15 complaints: Difficult return policy.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Calculate the percentage share for each complaint category.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Identify the #1 priority issue for management.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Formulate one immediate business decision.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“Analyze this customer complaint breakdown: 60 app sync errors, 25 late deliveries, 15 return issues. List the primary operational risk and draft an executive action plan in 3 bullet points.”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5: Business intelligence tools for marketing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marketing Business Intelligence (BI)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Marketing BI aggregates data from ads, social media, websites, and sales to track performance against goals.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Essential marketing KPIs: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CAC (Customer Acquisition Cost) = Total Ad Spend / Customers Acquired.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ROAS (Return on Ad Spend) = Revenue from Ads / Ad Spend.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CTR (Click-Through Rate) = Clicks / Impressions × 100.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LTV (Customer Lifetime Value) = Average Purchase Value × Purchase Frequency × Customer Lifespan.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Dashboard design principles for marketing: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Keep top-level KPIs visible at a glance (Spend, Revenue, ROAS, Leads).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Enable channel comparison (Facebook vs. Google vs. Email).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Use color indicators: Green (exceeding target), Yellow (warning), Red (action required).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BI tools ecosystem: Google Looker Studio, Microsoft Power BI, Tableau, and embedded AI dashboard analytics.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5: Easy practice — marketing KPI calculation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Marketing campaign metrics: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Total Ad Spend: $2,000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Total Impressions: 100,000 | Total Clicks: 4,000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Customers Acquired: 50 | Revenue Generated: $6,000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Calculate CTR (Click-Through Rate).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Calculate CAC (Customer Acquisition Cost).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Calculate ROAS (Return on Ad Spend).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State whether the campaign is profitable.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“Given Ad Spend $2,000, Impressions 100k, Clicks 4k, Customers 50, and Revenue $6,000, calculate CTR, CAC, and ROAS. Provide an executive summary of campaign health in 2 sentences.”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6: Understanding machine learning for business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machine learning (ML) fundamentals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Machine Learning is the science of training algorithms to recognize patterns in historical data and make predictions without explicit rules.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Core ML approaches in business: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Supervised learning: trained on labeled data (e.g., predicting if a lead will buy based on past buyer profiles).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Unsupervised learning: finds hidden patterns (e.g., customer clustering and segmentation).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Reinforcement learning: optimizes actions via reward loops (e.g., dynamic ad bidding algorithms).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High-impact business ML use cases: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Predictive lead scoring: ranking inbound leads from most to least likely to convert.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Product recommendation engines: "Customers who bought this also bought..."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Dynamic pricing: adjusting prices based on demand and inventory.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Day 20 recap &amp; key takeaways: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accelerates content creation and market research.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Clean data management is the foundation of effective BI and ML.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Business value is unlocked when AI insights drive measurable commercial actions.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6: Easy practice — lead scoring &amp; wrap-up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Lead scoring scenario: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Score three leads from 0 to 100 based on likelihood to buy: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Lead 1: Visited pricing page 5 times, downloaded product brochure, company size 50+.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Lead 2: Visited blog once, unsubscribed from newsletter.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Lead 3: Attended live product webinar, asked 2 questions.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 Rank the leads and assign sales team priority (High / Medium / Low).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Exit ticket (5 minutes):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1. Name one Generative AI tool and one BI metric used today.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2. Explain the difference between structured and unstructured data.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3. How does machine learning help sales teams prioritize leads?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1933</Words>
  <Application>Microsoft Office PowerPoint</Application>
  <PresentationFormat>Widescreen</PresentationFormat>
  <Paragraphs>178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Stupio Mon</cp:lastModifiedBy>
  <cp:revision>3</cp:revision>
  <dcterms:created xsi:type="dcterms:W3CDTF">2013-01-27T09:14:16Z</dcterms:created>
  <dcterms:modified xsi:type="dcterms:W3CDTF">2026-08-26T08:01:36Z</dcterms:modified>
  <cp:category/>
</cp:coreProperties>
</file>