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3200">
                <a:latin typeface="Arial"/>
              </a:defRPr>
            </a:pPr>
            <a:r>
              <a:rPr sz="1500"/>
              <a:t>DAY 17 — AI FOR DECISION 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606040"/>
            <a:ext cx="10241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100">
                <a:latin typeface="Arial"/>
              </a:defRPr>
            </a:pPr>
            <a:r>
              <a:rPr sz="2000" dirty="0"/>
              <a:t>Marketing, Customer, HR &amp; Talent Decisions | Crisis Management | Responsible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22190"/>
            <a:ext cx="10496257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>
                <a:latin typeface="Arial"/>
              </a:defRPr>
            </a:pPr>
            <a:r>
              <a:rPr sz="2000" dirty="0"/>
              <a:t>Learning outcome:</a:t>
            </a:r>
            <a:endParaRPr lang="en-US" sz="200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2000" dirty="0"/>
              <a:t>C</a:t>
            </a:r>
            <a:r>
              <a:rPr sz="2000" dirty="0"/>
              <a:t>reate a report</a:t>
            </a:r>
            <a:endParaRPr lang="en-US" sz="200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2000" dirty="0"/>
              <a:t>D</a:t>
            </a:r>
            <a:r>
              <a:rPr sz="2000" dirty="0"/>
              <a:t>ashboard outline</a:t>
            </a:r>
            <a:endParaRPr lang="en-US" sz="200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2000" dirty="0"/>
              <a:t>E</a:t>
            </a:r>
            <a:r>
              <a:rPr sz="2000" dirty="0"/>
              <a:t>xecutive summary using</a:t>
            </a:r>
            <a:endParaRPr lang="en-US" sz="200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sz="2000" dirty="0"/>
              <a:t>AI-supported analysis and responsible judgment.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AI for marketing &amp; customer decisions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Marketing decisions aim to reach the right audience with the right offer and message.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Customer decisions use information about needs, behavior, feedback, and value.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can help summarize reviews, group customers, draft campaign ideas, and compare results.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Customer journey: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Awareness: people first learn about the service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Consideration: they compare options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Purchase: they enroll or buy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Retention: they return or continue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Advocacy: they recommend to others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should support insight; it should not guess customer facts.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Key marketing measures: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Reach: number of people who saw a message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Leads: people who showed interest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Conversion rate: customers / leads × 100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Cost per lead: campaign cost / leads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Retention: customers who continue or return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Segmentation: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Grouping customers by a useful shared trait, such as location, course interest, or previous purchase.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A center has students interested in “basic AI” and “digital marketing.” Separate messages may perform better than one general message.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Easy practice — select a campaign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Campaign data: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Campaign A: cost 5,000 BDT; leads 100; enrollments 10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Campaign B: cost 6,000 BDT; leads 80; enrollments 16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conversion rate for A and B.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Calculate cost per enrollment for A and B.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Choose one campaign for next month.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State one extra fact you would check before deciding.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“Compare Campaign A and Campaign B. Calculate conversion rate and cost per enrollment. Give a simple recommendation, list one limitation, and do not invent extra data.”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AI for HR &amp; talent decisions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HR decisions include hiring, training, performance support, and retention.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Talent decision making matches role requirements with evidence of skills and experience.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AI can help organize job requirements, summarize CVs, create interview questions, and identify missing information.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Matching process: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1. Define the job requirements.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2. Use the same criteria for every candidate.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3. Review evidence, not assumptions.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4. Conduct human review and interviews.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5. Record the reason for the decision.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Fairness and bias: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Bias is an unfair pattern that can affect a decision.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Avoid using protected or irrelevant personal information.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Use skills-based, job-related criteria.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An AI ranking is not a final hiring decision.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job criteria: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Basic Excel skill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Customer communication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Relevant experience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Availability for the schedule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Good practice: remove names, photos, and unrelated personal details before comparison when possible.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Easy practice — candidate scorecard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Role: Training assistant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Criteria: Excel (0–2), communication (0–2), training experience (0–2)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Candidate X: Excel 2, communication 1, experience 1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Candidate Y: Excel 1, communication 2, experience 2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Candidate Z: Excel 2, communication 2, experience 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Add each score.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Select two candidates for interview.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Write one fair interview question for all candidates.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“Create a fair interview scorecard for a training assistant using Excel skill, communication, and training experience. Do not use age, gender, name, photo, or other irrelevant personal details.”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Analyze real-world data for decisions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 business decision should begin with a clear question, not with a tool.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Data helps answer “what happened?” and may suggest “what to investigate next?”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Analysis should separate facts, interpretations, and recommendations.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Simple analysis workflow: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1. Define the question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2. Check the time period and data source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3. Calculate or compare key measures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4. Identify a pattern or gap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5. State uncertainty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6. Recommend a next action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Correlation is not proof of cause. Two changes can occur together for different reasons.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Data-quality questions: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Is any value missing?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Are the categories consistent?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Is the time period comparable?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Is the sample large enough?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What information is not included?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Sales increased after a social-media post. This does not prove that the post caused the increase; other factors could have contributed.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role: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Ask AI to identify trends, calculation steps, alternative explanations, and questions to investigate. Verify every number against the original table.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Easy practice — small business case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Case data: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January: 60 leads, 12 enrollments, 48,000 BDT revenue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February: 80 leads, 12 enrollments, 48,000 BDT revenue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March: 100 leads, 15 enrollments, 60,000 BDT revenue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Which month had the most leads?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Which month had the most enrollments?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What happened to conversion from January to March?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one action to test next month.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Expected observations: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 had the most leads and enrollments.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January conversion = 20%; March conversion = 15%.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More leads did not produce a higher conversion rate.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Action: improve follow-up messages or check lead quality.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“Analyze this three-month table. Give three facts, one concern, and one action to test next month. Show conversion-rate formulas and do not claim causes without evidence.”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Reports, dashboards &amp; executive summaries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report explains detailed information; a dashboard shows key measures quickly; an executive summary presents the main decision message.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The audience determines the detail: an executive needs a concise decision-focused summary.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Executive-summary structure: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Situation: what is happening?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Key evidence: what do the numbers show?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Recommendation: what should happen next?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Risk: what could change the result?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Action: who will do what and when?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plain language and avoid unsupported certainty.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Dashboard 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KPI must have a clear definition and time period.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Compare actual versus target, previous period, or benchmark.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good dashboard highlights a decision or action, not just numbers.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KPIs for a training center: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Leads, enrollments, conversion rate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Attendance rate, completion rate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Revenue, cost per enrollment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Learner satisfaction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Quality test: Could a manager explain the next action after viewing the report?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Easy practice — executive summary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this information: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 leads: 100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 enrollments: 15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 conversion rate: 15%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January conversion rate: 20%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March revenue: 60,000 BDT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Write a four-line executive summary: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Situation: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Evidence: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Recommendation: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Next action: ________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response: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Situation: Leads and revenue increased, but conversion declined.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Evidence: Conversion fell from 20% in January to 15% in March.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Recommendation: Improve lead follow-up before increasing advertising spend.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Next action: Marketing officer tests two follow-up messages this week.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“Write a four-line executive summary from these figures. Keep the language simple. Separate facts from recommendation and include one next action.”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Crisis management &amp; risk mitigation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crisis is a serious event that needs a fast, coordinated response.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Risk mitigation means reducing the chance or impact of a problem before or during an event.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can help draft communication, summarize updates, list response steps, and organize a risk register.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Crisis-response cycle: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Detect and verify the issue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Assess impact and urgency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Assign a response owner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Communicate accurate information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Take corrective action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6. Review and improve after the event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Risk register fields: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Risk or incident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Likelihood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Impact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Owner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Immediate response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Mitigation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Communication audience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Communication principles: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Be accurate, timely, and calm.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 not hide known facts or invent updates.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State what is known, what is being checked, and the next update time.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caution: review crisis messages before sending; incorrect wording can create further harm.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Easy practice — simple crisis plan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“The online class platform stops working 15 minutes before a live session.”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Complete this table in notes: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Immediate action: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Response owner: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Message to learners: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Backup plan: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Prevention for next class: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Keep the learner message under 30 words.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answer: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Immediate action: confirm the outage and notify learners.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Owner: course coordinator.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Learner message: “We are experiencing a platform issue. Please wait for an updated link within 15 minutes.”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Backup plan: use an alternative meeting link or reschedule.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Prevention: test the platform and backup link before class.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“Create a calm, clear learner message for an online-class platform outage. Use fewer than 30 words. Do not promise a time unless it is known.”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Responsible AI — core principles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/>
              <a:t>Day 17 | AI for Decision Making | Intermediate Trainees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Responsible AI means using AI in ways that are safe, fair, lawful, transparent, and accountable.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High-impact decisions—such as hiring, customer eligibility, or emergency communications—need stronger human review.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Core principles: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Fairness: avoid unjust discrimination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Privacy: protect personal and confidential data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Transparency: explain when and how AI contributed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Accountability: a person or organization remains responsible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Safety: test for harmful or incorrect output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Human oversight: people can review, correct, or stop an AI-supported process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Practical rules: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 not share confidential information without permission.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Check factual claims, calculations, sources, and dates.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Ask for uncertainty and alternative interpretations.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Document important prompts, data sources, and decisions.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Escalate sensitive cases to a responsible human decision-maker.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If AI recommends a candidate list, a human reviewer checks the job criteria, evidence, fairness, and final interview selection.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message: AI can assist; accountability remains human.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738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Easy practice — responsible AI checklist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Before using AI output, answer Yes or No: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Did I remove unnecessary personal or confidential data?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Did I provide a clear task and decision criteria?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Did I check the output against the source information?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Did I identify assumptions or missing information?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Did I consider fairness and possible harm?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6. Is a human responsible for the final action?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If any answer is “No,” pause and improve the process.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Final practice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“Review this AI-assisted recommendation using a responsible-AI checklist. Identify privacy, fairness, accuracy, and accountability risks. Suggest simple improvements. Do not make the final decision for me.”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Exit ticket: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One thing AI can help me do: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One fact I will always verify: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One situation requiring human review: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Course alignment: Day 17 topics from the supplied module—marketing/customer decisions, HR/talent decisions, real-world business analysis, evaluation, crisis management/risk mitigation, and responsible AI.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2151</Words>
  <Application>Microsoft Office PowerPoint</Application>
  <PresentationFormat>Widescreen</PresentationFormat>
  <Paragraphs>270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5</cp:revision>
  <dcterms:created xsi:type="dcterms:W3CDTF">2013-01-27T09:14:16Z</dcterms:created>
  <dcterms:modified xsi:type="dcterms:W3CDTF">2026-08-23T13:28:24Z</dcterms:modified>
  <cp:category/>
</cp:coreProperties>
</file>