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3DE11-C9B1-4202-A37D-46950332073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5000F-BDB9-4C4A-B6A0-2073E24204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51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73FB5-1B32-4B7E-B405-E72C1AF47970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7461-9519-48BE-806F-5E42279F7D88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A239F-C31A-4449-B3FE-85D59ED71DCC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C7D9-B9A2-4D6C-9F8B-84FB86C59768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B5D81-F655-42D9-B729-24BD0E443EFA}" type="datetime1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1E419-AA36-4B34-B20A-E8923CED8E78}" type="datetime1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8A010-4230-4F29-9579-58CB7F5551B9}" type="datetime1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9D63A-A085-4A13-8F87-7BC50CD8CDFA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FFE9E-E8F2-471D-A13C-F9533A5680BF}" type="datetime1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0588-F915-4C4C-A9C2-8A975F90F40F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FA0EA-1B5B-4631-8127-4E4F2F6802A8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69396-01FE-4076-9213-ABCB44932250}" type="datetime1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AI-Trainer : Munzurul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3020" y="2380273"/>
            <a:ext cx="10332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3200">
                <a:latin typeface="Arial"/>
              </a:defRPr>
            </a:pPr>
            <a:r>
              <a:rPr sz="2800" dirty="0"/>
              <a:t>DAY 16 — AI FOR DECISION 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8780" y="4077872"/>
            <a:ext cx="9966960" cy="1264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latin typeface="Arial"/>
              </a:defRPr>
            </a:pPr>
            <a:r>
              <a:rPr sz="2400" dirty="0"/>
              <a:t>Learning outcome: participants can use AI to support data-driven decisions, explain evidence, and verify recommendations.</a:t>
            </a:r>
            <a:endParaRPr lang="en-US" sz="2400" dirty="0"/>
          </a:p>
          <a:p>
            <a:pPr>
              <a:spcAft>
                <a:spcPts val="500"/>
              </a:spcAft>
              <a:defRPr sz="1400">
                <a:latin typeface="Arial"/>
              </a:defRPr>
            </a:pPr>
            <a:r>
              <a:rPr lang="en-US" sz="2400" dirty="0"/>
              <a:t>(</a:t>
            </a:r>
            <a:r>
              <a:rPr lang="en-US" sz="1400" dirty="0"/>
              <a:t> ChatGPT  Gemini  Claude  Copilot  Perplexity )</a:t>
            </a:r>
            <a:endParaRPr sz="24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9D5388-BFED-8FBF-CDC0-CDD0E3DF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What is AI-assisted decision making?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 decision is a choice between two or more possible actions.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AI-assisted </a:t>
            </a:r>
            <a:r>
              <a:rPr lang="en-US" sz="1500" dirty="0">
                <a:solidFill>
                  <a:schemeClr val="tx1"/>
                </a:solidFill>
              </a:rPr>
              <a:t>decision-making</a:t>
            </a:r>
            <a:r>
              <a:rPr sz="1500" dirty="0">
                <a:solidFill>
                  <a:schemeClr val="tx1"/>
                </a:solidFill>
              </a:rPr>
              <a:t> means using AI to organize information, identify patterns, compare options, and draft recommendations.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AI is a support tool—not the final decision-maker.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Humans set goals, check evidence, consider values, and accept responsibility.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Decision cycle: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Define the question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Gather information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Compare options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4. Choose and act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5. Review the result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terms: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Option: a possible action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Criterion: a standard used to compare options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Evidence: facts or data supporting a conclusion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Assumption: something accepted as true for planning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Uncertainty: something we do not know for sure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Question: “Which day should we run a student workshop?”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Options: Friday or Saturday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Criteria: attendance, room cost, trainer availability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Important rule: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Never accept an AI answer without checking the facts and assumptions.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1EF55-66D6-ACD1-1FB3-99E9D03A3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Easy practice — frame a 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" y="6379502"/>
            <a:ext cx="111252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2400" dirty="0">
                <a:solidFill>
                  <a:schemeClr val="tx1"/>
                </a:solidFill>
              </a:rPr>
              <a:t>Practice :</a:t>
            </a: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Choose one simple decision: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Buy a laptop A or laptop B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Select Friday or Saturday for an event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Choose online or in-person training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Complete this template: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My decision is: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My two options are: ________ and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My three criteria are: ________, ________,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One constraint is: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One thing I need to verify is: 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“I need to decide between [Option A] and [Option B]. My criteria are [list criteria]. Ask me three questions before you recommend an option.”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Check your AI result: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it understand the two options?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it use your criteria?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it ask useful questions?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it invent any information?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Pair discussion 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Explain your decision and one fact that must be checked.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BC6F01-4BB6-C2AC-095A-06191CA8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Data-driven decision making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</a:t>
            </a:r>
            <a:r>
              <a:rPr lang="en-US" sz="1500" dirty="0"/>
              <a:t>|</a:t>
            </a:r>
            <a:endParaRPr sz="1500" dirty="0"/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Data-driven decisions use measured information instead of only opinion or guesswork.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can be numbers (sales, attendance) or categories/text (department, feedback).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KPI is a Key Performance Indicator: a number that shows progress toward a goal.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Four types of analysis: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Descriptive: What happened?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Diagnostic: Why did it happen?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Predictive: What may happen next?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Prescriptive: What should we do?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AI to explain, organize, or compare data—not to invent missing values.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Data-quality basics: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Complete: important values are not missing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Accurate: values match the real situation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Consistent: names and formats are the same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Timely: data is recent enough for the decision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Useful formulas: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Conversion rate = enrollments / leads × 100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Profit = revenue − cost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Average = total / number of items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100 leads and 20 enrollments = 20% conversion rate.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can explain what the rate means, but you should calculate or verify it.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6E7EC6-15C6-AB75-E6C5-D9ECE3C05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Easy practice — calculate and interpret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Practice dataset: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Leads: 100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Enrollments: 20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Course fee per enrollment: 2,000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Marketing cost: 10,000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conversion rate.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Calculate total revenue.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Calculate profit (ignore other costs).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sentence: Is the result good or bad? What extra information do you need?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calculations: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Conversion rate = 20 / 100 × 100 = 20%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Revenue = 20 × 2,000 = 40,000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Profit = 40,000 − 10,000 = 30,000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“Using these figures—100 leads, 20 enrollments, course fee 2,000 BDT, marketing cost 10,000 BDT—show the formulas for conversion rate, revenue, and profit. Do not add assumptions. Then give a simple interpretation.”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Verification task: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Check whether the AI used the exact figures and formulas.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54EFA0-7E60-0D35-0087-CE55DE1B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Business intelligence &amp; analytics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5054" y="6492240"/>
            <a:ext cx="2919966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Business intelligence (BI) turns operational data into useful reports and dashboards.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dashboard gives a quick view of important performance measures.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Good dashboards answer a decision question, not merely display many charts.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Dashboard elements: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KPI cards: key numbers such as total enrollment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Trend: change over time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Target: expected result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Comparison: actual vs. previous month or plan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Filter: view by course, month, location, or team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How to read a dashboard: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Read the title and time period.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Identify the KPI and its definition.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Compare actual result with target or previous result.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Look for the largest change.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Ask what action is needed.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Enrollment target = 50; actual enrollment = 40.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Gap = 10 students below target.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Next question: Which course or channel caused the gap?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role: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can summarize trends and suggest questions; confirm every statement using the dashboard data.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3989F-269B-2613-7AF9-197D049C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Easy practice — read a mini dashboard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Mini dashboard data: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 enrollment: 40; target: 50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February enrollment: 55; target: 50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 attendance: 82%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February attendance: 75%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Answer these questions: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Which month met the enrollment target?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How much did enrollment change from January to February?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What happened to attendance?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question a manager should investigate.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Possible answers: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February met the target.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Enrollment increased by 15 students.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Attendance fell from 82% to 75% (a 7 percentage-point drop).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Investigation question: Why did attendance fall while enrollment rose?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“Summarize this dashboard in three short bullets. Separate facts from questions to investigate. Do not claim a cause unless the data proves it.”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Class discussion: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Why is “attendance fell because enrollment rose” not a proven conclusion?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4A38A-6E1A-E1AC-5327-98271452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Financial &amp; risk decisions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financial decisions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Revenue: money earned from sales or services.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Cost: money spent to operate or deliver a service.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Profit: revenue minus cost.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Break-even: the point where revenue equals cost.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Scenario: a possible future situation, such as best case or worst case.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risk decisions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risk is an uncertain event that can affect the result.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Likelihood: how likely it is to happen.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Impact: how serious the effect would be.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Mitigation: an action that reduces likelihood or impact.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Simple risk matrix: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Low likelihood + low impact = monitor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 likelihood + low impact = manage routinely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Low likelihood + high impact = prepare a contingency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 likelihood + high impact = urgent action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Risk: trainer may be unavailable.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Likelihood: medium; impact: high.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Mitigation: identify a backup trainer before launching.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safety note: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Do not paste confidential financial or personal data into tools unless approved by your organization.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D51EBD-596C-5FAE-9050-9CD4DE2F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Easy practice — compare two options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Option A: Online workshop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Expected revenue: 30,000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Expected cost: 8,000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Main risk: internet disruption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Option B: In-person workshop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Expected revenue: 40,000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Expected cost: 25,000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Main risk: low attendance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profit for each option.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Select one option.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Give one reason and one risk-control action.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calculations: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Option A profit = 22,000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Option B profit = 15,000 BDT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response: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“I choose Option A because expected profit is higher. To reduce internet risk, test the platform and prepare a recorded backup lesson.”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“Create a simple comparison table for Option A and Option B using revenue, cost, profit, main risk, and mitigation. Then give a cautious recommendation in two sentences.”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9DBEEC-67DB-F65E-556C-D503E6D83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Dashboards &amp; decision reports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decision report converts analysis into a short, actionable recommendation.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The report should help a manager decide quickly and understand the reason.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Basic report structure: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Decision needed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Recommendation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Evidence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Risks and assumptions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Next action, owner, and date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Good recommendation language: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“Based on the available data, recommend…”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“Confidence is moderate because…”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“This recommendation may change if…”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Facts vs. assumptions: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Fact: “February enrollment was 55.”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Assumption: “Enrollment will stay above 50 next month.”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Recommendation: “Run another campaign next month.”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Quality checklist: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Is the decision question clear?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calculations correct?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sources and dates stated?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risks and uncertainty included?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Is there a named action and deadline?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can draft the report; people must verify the figures and approve the action.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33F0E6-EF00-CF04-ABAF-7A3533F6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Easy practice — complete a decision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this situation: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“February enrollment was 55, above the target of 50. Attendance was 75%, below January’s 82%. The center can either spend more on advertising or improve attendance support.”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Complete the five lines: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Decision needed: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Recommendation: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Evidence: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Risk/assumption: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Next action and owner: 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answer: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Decision needed: choose the priority for March.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Recommendation: improve attendance support first.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Evidence: enrollment is above target, but attendance fell by 7 points.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Risk/assumption: the reason for low attendance is not yet known.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Next action: Student-support officer surveys absent learners by Friday.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“Write a five-line decision report from this information. Label facts, assumptions, and recommendation separately. Use clear, simple language.”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3A31E1-3D0C-6656-E360-DADAC875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Strategic planning &amp; forecasting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5054" y="6492240"/>
            <a:ext cx="2919966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strategic planning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Strategy is a long-term direction for achieving an important goal.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plan turns the strategy into activities, owners, dates, and measures.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forecast estimates what may happen in the future based on available information.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Planning components: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Goal: what success looks like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Initiative: the action to take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Milestone: an important checkpoint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Leading indicator: early sign of progress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Review: when to check results and change the plan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Forecasting principles: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Begin with a simple baseline.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State the assumptions clearly.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Use scenarios: base, optimistic, and downside.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Compare forecast with actual results later.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Past enrollment: 40 in January, 55 in February.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Baseline forecast: 55 for March (carry forward the latest month).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Optimistic scenario: 65 if a campaign succeeds.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Downside scenario: 45 if attendance concerns reduce referrals.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F51BA3-54E6-7FC0-6A8F-06DD2AB0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Easy practice — three-month forecast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Given data: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January: 40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February: 50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March: 60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forecast task: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Base forecast for April: use March’s result =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Optimistic forecast: add 10 enrollments =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Downside forecast: subtract 10 enrollments = ________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assumption for each scenario.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answer: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Base: 60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Optimistic: 70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Downside: 50 enrollments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“Using January 40, February 50, and March 60 enrollments, create base, optimistic, and downside April forecasts. State one simple assumption for each. Do not present the forecast as certain.”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Final reflection: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What number will you monitor in April to check whether your forecast is accurate?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1C9F0-CA92-FEA4-286F-DA340C889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840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rPr sz="1500"/>
              <a:t>Wrap-up: responsible AI decision-making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7309" y="6492240"/>
            <a:ext cx="307545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 dirty="0"/>
              <a:t>Day 16 | AI for Decision Making |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868680"/>
            <a:ext cx="5532120" cy="5349240"/>
          </a:xfrm>
          <a:prstGeom prst="roundRect">
            <a:avLst/>
          </a:prstGeom>
          <a:solidFill>
            <a:srgbClr val="EBF2FA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Before using an AI recommendation, check: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define the decision clearly?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provide real, relevant data?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check calculations and source information?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separate facts from assumptions?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consider risk and an alternative view?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Did I identify an owner, action, and review date?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Key message: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AI helps people think faster and organize information. Good decisions still require human judgment, verification, and accountability.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868680"/>
            <a:ext cx="5486400" cy="5349240"/>
          </a:xfrm>
          <a:prstGeom prst="roundRect">
            <a:avLst/>
          </a:prstGeom>
          <a:solidFill>
            <a:srgbClr val="F7F9FC"/>
          </a:solidFill>
          <a:ln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Exit ticket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Write one simple decision you need to make this week.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List two criteria you will use.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Write one AI prompt you can use.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4. Name one fact you must verify before acting.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Example prompt: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“Help me compare these two options using my criteria. Ask questions first, identify missing information, and do not invent data.”</a:t>
            </a: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5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Source alignment: Expanded from Day 16 of the supplied AI course module: AI decision making, data-driven decisions, BI and analytics, financial/risk decisions, dashboards/reports, and forecasting.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2590CE-E622-1235-AC2E-62BE087C5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AI-Trainer : Munzurul Islam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2544</Words>
  <Application>Microsoft Office PowerPoint</Application>
  <PresentationFormat>Widescreen</PresentationFormat>
  <Paragraphs>342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8</cp:revision>
  <dcterms:created xsi:type="dcterms:W3CDTF">2013-01-27T09:14:16Z</dcterms:created>
  <dcterms:modified xsi:type="dcterms:W3CDTF">2026-08-22T14:06:31Z</dcterms:modified>
  <cp:category/>
</cp:coreProperties>
</file>